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30" y="3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CDB4-299B-4374-8D72-CA6197F1729C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7273-C32C-4CA4-BB9A-15E7C6488A0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041129-m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8" y="5572100"/>
            <a:ext cx="4429156" cy="3334894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8" name="円/楕円 7"/>
          <p:cNvSpPr/>
          <p:nvPr/>
        </p:nvSpPr>
        <p:spPr>
          <a:xfrm>
            <a:off x="5072074" y="2071670"/>
            <a:ext cx="285752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428736" y="3428992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143512" y="2205022"/>
            <a:ext cx="61914" cy="8096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367350" y="2214546"/>
            <a:ext cx="61914" cy="8096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286388" y="228598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500702" y="221454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143512" y="2500298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5295912" y="2652698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429264" y="100010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214950" y="1071538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929198" y="185735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786322" y="185735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143512" y="328611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857496" y="328611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071678" y="278605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500174" y="293845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214422" y="350043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285860" y="350043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1357298" y="371474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643050" y="371474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643050" y="407193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2000240" y="4643438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3429000" y="5072066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4643446" y="478631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572140" y="4572000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857892" y="407193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928670" y="2285984"/>
            <a:ext cx="142876" cy="1428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 rot="5400000" flipH="1" flipV="1">
            <a:off x="892951" y="4750595"/>
            <a:ext cx="1214446" cy="28575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071546" y="8358214"/>
            <a:ext cx="2943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  <a:ea typeface="+mj-ea"/>
              </a:rPr>
              <a:t>M33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3200" dirty="0" err="1" smtClean="0">
                <a:solidFill>
                  <a:schemeClr val="bg1"/>
                </a:solidFill>
                <a:latin typeface="+mj-ea"/>
                <a:ea typeface="+mj-ea"/>
              </a:rPr>
              <a:t>さん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かく座</a:t>
            </a:r>
            <a:endParaRPr kumimoji="1" lang="ja-JP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00240" y="428596"/>
            <a:ext cx="285687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私たちの銀河</a:t>
            </a:r>
            <a:endParaRPr kumimoji="1" lang="ja-JP" alt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1" name="直線矢印コネクタ 40"/>
          <p:cNvCxnSpPr>
            <a:endCxn id="8" idx="0"/>
          </p:cNvCxnSpPr>
          <p:nvPr/>
        </p:nvCxnSpPr>
        <p:spPr>
          <a:xfrm rot="16200000" flipH="1">
            <a:off x="4536289" y="1393009"/>
            <a:ext cx="928694" cy="42862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71480" y="1214414"/>
            <a:ext cx="340670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アンドロメダ銀河</a:t>
            </a:r>
            <a:endParaRPr kumimoji="1" lang="ja-JP" alt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3" name="直線矢印コネクタ 42"/>
          <p:cNvCxnSpPr>
            <a:endCxn id="9" idx="0"/>
          </p:cNvCxnSpPr>
          <p:nvPr/>
        </p:nvCxnSpPr>
        <p:spPr>
          <a:xfrm rot="16200000" flipH="1">
            <a:off x="589340" y="2482439"/>
            <a:ext cx="1500196" cy="392909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430852" y="5357818"/>
            <a:ext cx="571504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5400000" flipH="1" flipV="1">
            <a:off x="5287182" y="5357818"/>
            <a:ext cx="285752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 flipH="1" flipV="1">
            <a:off x="5858686" y="5357024"/>
            <a:ext cx="285752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143380" y="5572132"/>
            <a:ext cx="2512226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１００キロパーセク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柴田晋平</dc:creator>
  <cp:lastModifiedBy>柴田晋平</cp:lastModifiedBy>
  <cp:revision>2</cp:revision>
  <dcterms:created xsi:type="dcterms:W3CDTF">2010-03-17T14:02:51Z</dcterms:created>
  <dcterms:modified xsi:type="dcterms:W3CDTF">2010-03-17T14:48:35Z</dcterms:modified>
</cp:coreProperties>
</file>