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230" y="3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CDB4-299B-4374-8D72-CA6197F1729C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07273-C32C-4CA4-BB9A-15E7C6488A0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CDB4-299B-4374-8D72-CA6197F1729C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07273-C32C-4CA4-BB9A-15E7C6488A0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CDB4-299B-4374-8D72-CA6197F1729C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07273-C32C-4CA4-BB9A-15E7C6488A0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CDB4-299B-4374-8D72-CA6197F1729C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07273-C32C-4CA4-BB9A-15E7C6488A0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CDB4-299B-4374-8D72-CA6197F1729C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07273-C32C-4CA4-BB9A-15E7C6488A0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CDB4-299B-4374-8D72-CA6197F1729C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07273-C32C-4CA4-BB9A-15E7C6488A0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CDB4-299B-4374-8D72-CA6197F1729C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07273-C32C-4CA4-BB9A-15E7C6488A0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CDB4-299B-4374-8D72-CA6197F1729C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07273-C32C-4CA4-BB9A-15E7C6488A0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CDB4-299B-4374-8D72-CA6197F1729C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07273-C32C-4CA4-BB9A-15E7C6488A0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CDB4-299B-4374-8D72-CA6197F1729C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07273-C32C-4CA4-BB9A-15E7C6488A0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CDB4-299B-4374-8D72-CA6197F1729C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07273-C32C-4CA4-BB9A-15E7C6488A0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6CDB4-299B-4374-8D72-CA6197F1729C}" type="datetimeFigureOut">
              <a:rPr kumimoji="1" lang="ja-JP" altLang="en-US" smtClean="0"/>
              <a:pPr/>
              <a:t>2010/3/17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07273-C32C-4CA4-BB9A-15E7C6488A0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5" name="図 4" descr="041129-m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8" y="5572100"/>
            <a:ext cx="4429156" cy="3334894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  <p:sp>
        <p:nvSpPr>
          <p:cNvPr id="8" name="円/楕円 7"/>
          <p:cNvSpPr/>
          <p:nvPr/>
        </p:nvSpPr>
        <p:spPr>
          <a:xfrm>
            <a:off x="5072074" y="2071670"/>
            <a:ext cx="285752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1428736" y="3428992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5143512" y="2205022"/>
            <a:ext cx="61914" cy="8096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5367350" y="2214546"/>
            <a:ext cx="61914" cy="8096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5286388" y="2285984"/>
            <a:ext cx="142876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5500702" y="2214546"/>
            <a:ext cx="142876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5143512" y="2500298"/>
            <a:ext cx="142876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5295912" y="2652698"/>
            <a:ext cx="142876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5429264" y="1000100"/>
            <a:ext cx="142876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5214950" y="1071538"/>
            <a:ext cx="142876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4929198" y="1857356"/>
            <a:ext cx="142876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4786322" y="1857356"/>
            <a:ext cx="142876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5143512" y="3286116"/>
            <a:ext cx="142876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2857496" y="3286116"/>
            <a:ext cx="142876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2071678" y="2786050"/>
            <a:ext cx="142876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1500174" y="2938450"/>
            <a:ext cx="142876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1214422" y="3500430"/>
            <a:ext cx="142876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1285860" y="3500430"/>
            <a:ext cx="142876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1357298" y="3714744"/>
            <a:ext cx="142876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1643050" y="3714744"/>
            <a:ext cx="142876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1643050" y="4071934"/>
            <a:ext cx="142876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2000240" y="4643438"/>
            <a:ext cx="142876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3429000" y="5072066"/>
            <a:ext cx="142876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/楕円 30"/>
          <p:cNvSpPr/>
          <p:nvPr/>
        </p:nvSpPr>
        <p:spPr>
          <a:xfrm>
            <a:off x="4643446" y="4786314"/>
            <a:ext cx="142876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/楕円 31"/>
          <p:cNvSpPr/>
          <p:nvPr/>
        </p:nvSpPr>
        <p:spPr>
          <a:xfrm>
            <a:off x="5572140" y="4572000"/>
            <a:ext cx="142876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5857892" y="4071934"/>
            <a:ext cx="142876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928670" y="2285984"/>
            <a:ext cx="142876" cy="1428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矢印コネクタ 36"/>
          <p:cNvCxnSpPr/>
          <p:nvPr/>
        </p:nvCxnSpPr>
        <p:spPr>
          <a:xfrm rot="5400000" flipH="1" flipV="1">
            <a:off x="892951" y="4750595"/>
            <a:ext cx="1214446" cy="285752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1071546" y="8358214"/>
            <a:ext cx="29434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bg1"/>
                </a:solidFill>
                <a:latin typeface="+mj-ea"/>
                <a:ea typeface="+mj-ea"/>
              </a:rPr>
              <a:t>M33</a:t>
            </a:r>
            <a:r>
              <a:rPr kumimoji="1" lang="ja-JP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kumimoji="1" lang="ja-JP" altLang="en-US" sz="3200" dirty="0" err="1" smtClean="0">
                <a:solidFill>
                  <a:schemeClr val="bg1"/>
                </a:solidFill>
                <a:latin typeface="+mj-ea"/>
                <a:ea typeface="+mj-ea"/>
              </a:rPr>
              <a:t>さん</a:t>
            </a:r>
            <a:r>
              <a:rPr kumimoji="1" lang="ja-JP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かく座</a:t>
            </a:r>
            <a:endParaRPr kumimoji="1" lang="ja-JP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000240" y="428596"/>
            <a:ext cx="2856872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私たちの銀河</a:t>
            </a:r>
            <a:endParaRPr kumimoji="1" lang="ja-JP" altLang="en-US" sz="3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41" name="直線矢印コネクタ 40"/>
          <p:cNvCxnSpPr>
            <a:endCxn id="8" idx="0"/>
          </p:cNvCxnSpPr>
          <p:nvPr/>
        </p:nvCxnSpPr>
        <p:spPr>
          <a:xfrm rot="16200000" flipH="1">
            <a:off x="4536289" y="1393009"/>
            <a:ext cx="928694" cy="428628"/>
          </a:xfrm>
          <a:prstGeom prst="straightConnector1">
            <a:avLst/>
          </a:prstGeom>
          <a:ln w="762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571480" y="1214414"/>
            <a:ext cx="3406702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アンドロメダ銀河</a:t>
            </a:r>
            <a:endParaRPr kumimoji="1" lang="ja-JP" altLang="en-US" sz="3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43" name="直線矢印コネクタ 42"/>
          <p:cNvCxnSpPr>
            <a:endCxn id="9" idx="0"/>
          </p:cNvCxnSpPr>
          <p:nvPr/>
        </p:nvCxnSpPr>
        <p:spPr>
          <a:xfrm rot="16200000" flipH="1">
            <a:off x="589340" y="2482439"/>
            <a:ext cx="1500196" cy="392909"/>
          </a:xfrm>
          <a:prstGeom prst="straightConnector1">
            <a:avLst/>
          </a:prstGeom>
          <a:ln w="762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5430852" y="5357818"/>
            <a:ext cx="571504" cy="158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 rot="5400000" flipH="1" flipV="1">
            <a:off x="5287182" y="5357818"/>
            <a:ext cx="285752" cy="158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 rot="5400000" flipH="1" flipV="1">
            <a:off x="5858686" y="5357024"/>
            <a:ext cx="285752" cy="158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4143380" y="5572132"/>
            <a:ext cx="2512226" cy="461665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１００キロパーセク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柴田晋平</dc:creator>
  <cp:lastModifiedBy>柴田晋平</cp:lastModifiedBy>
  <cp:revision>2</cp:revision>
  <dcterms:created xsi:type="dcterms:W3CDTF">2010-03-17T14:02:51Z</dcterms:created>
  <dcterms:modified xsi:type="dcterms:W3CDTF">2010-03-17T14:48:35Z</dcterms:modified>
</cp:coreProperties>
</file>