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41" d="100"/>
          <a:sy n="141" d="100"/>
        </p:scale>
        <p:origin x="-152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8A6F9-47C0-764A-A0FC-44DB87CD7644}" type="datetimeFigureOut">
              <a:rPr kumimoji="1" lang="ja-JP" altLang="en-US" smtClean="0"/>
              <a:t>12/12/21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3677F-51EF-DD4A-82E0-91A975DF0E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6316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8A6F9-47C0-764A-A0FC-44DB87CD7644}" type="datetimeFigureOut">
              <a:rPr kumimoji="1" lang="ja-JP" altLang="en-US" smtClean="0"/>
              <a:t>12/12/21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3677F-51EF-DD4A-82E0-91A975DF0E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3829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8A6F9-47C0-764A-A0FC-44DB87CD7644}" type="datetimeFigureOut">
              <a:rPr kumimoji="1" lang="ja-JP" altLang="en-US" smtClean="0"/>
              <a:t>12/12/21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3677F-51EF-DD4A-82E0-91A975DF0E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0668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8A6F9-47C0-764A-A0FC-44DB87CD7644}" type="datetimeFigureOut">
              <a:rPr kumimoji="1" lang="ja-JP" altLang="en-US" smtClean="0"/>
              <a:t>12/12/21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3677F-51EF-DD4A-82E0-91A975DF0E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8524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8A6F9-47C0-764A-A0FC-44DB87CD7644}" type="datetimeFigureOut">
              <a:rPr kumimoji="1" lang="ja-JP" altLang="en-US" smtClean="0"/>
              <a:t>12/12/21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3677F-51EF-DD4A-82E0-91A975DF0E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3361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8A6F9-47C0-764A-A0FC-44DB87CD7644}" type="datetimeFigureOut">
              <a:rPr kumimoji="1" lang="ja-JP" altLang="en-US" smtClean="0"/>
              <a:t>12/12/21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3677F-51EF-DD4A-82E0-91A975DF0E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2060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8A6F9-47C0-764A-A0FC-44DB87CD7644}" type="datetimeFigureOut">
              <a:rPr kumimoji="1" lang="ja-JP" altLang="en-US" smtClean="0"/>
              <a:t>12/12/21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3677F-51EF-DD4A-82E0-91A975DF0E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1424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8A6F9-47C0-764A-A0FC-44DB87CD7644}" type="datetimeFigureOut">
              <a:rPr kumimoji="1" lang="ja-JP" altLang="en-US" smtClean="0"/>
              <a:t>12/12/21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3677F-51EF-DD4A-82E0-91A975DF0E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2297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8A6F9-47C0-764A-A0FC-44DB87CD7644}" type="datetimeFigureOut">
              <a:rPr kumimoji="1" lang="ja-JP" altLang="en-US" smtClean="0"/>
              <a:t>12/12/21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3677F-51EF-DD4A-82E0-91A975DF0E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697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8A6F9-47C0-764A-A0FC-44DB87CD7644}" type="datetimeFigureOut">
              <a:rPr kumimoji="1" lang="ja-JP" altLang="en-US" smtClean="0"/>
              <a:t>12/12/21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3677F-51EF-DD4A-82E0-91A975DF0E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0972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8A6F9-47C0-764A-A0FC-44DB87CD7644}" type="datetimeFigureOut">
              <a:rPr kumimoji="1" lang="ja-JP" altLang="en-US" smtClean="0"/>
              <a:t>12/12/21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3677F-51EF-DD4A-82E0-91A975DF0E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2642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A8A6F9-47C0-764A-A0FC-44DB87CD7644}" type="datetimeFigureOut">
              <a:rPr kumimoji="1" lang="ja-JP" altLang="en-US" smtClean="0"/>
              <a:t>12/12/21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A3677F-51EF-DD4A-82E0-91A975DF0E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7677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円/楕円 19"/>
          <p:cNvSpPr/>
          <p:nvPr/>
        </p:nvSpPr>
        <p:spPr>
          <a:xfrm>
            <a:off x="7292560" y="2979385"/>
            <a:ext cx="890162" cy="49896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" name="直線コネクタ 4"/>
          <p:cNvCxnSpPr/>
          <p:nvPr/>
        </p:nvCxnSpPr>
        <p:spPr>
          <a:xfrm flipV="1">
            <a:off x="453586" y="3220589"/>
            <a:ext cx="8289275" cy="45361"/>
          </a:xfrm>
          <a:prstGeom prst="line">
            <a:avLst/>
          </a:prstGeom>
          <a:ln w="76200" cmpd="sng"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>
            <a:off x="453586" y="2937084"/>
            <a:ext cx="0" cy="68041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>
            <a:off x="8725426" y="2942064"/>
            <a:ext cx="0" cy="68041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/>
        </p:nvSpPr>
        <p:spPr>
          <a:xfrm>
            <a:off x="8305481" y="545960"/>
            <a:ext cx="615553" cy="185263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2800" dirty="0" smtClean="0"/>
              <a:t>地球の誕生</a:t>
            </a:r>
            <a:endParaRPr kumimoji="1" lang="ja-JP" altLang="en-US" sz="28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59206" y="1039088"/>
            <a:ext cx="615553" cy="81047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2800" dirty="0" smtClean="0"/>
              <a:t>現在</a:t>
            </a:r>
            <a:endParaRPr kumimoji="1" lang="ja-JP" altLang="en-US" sz="2800" dirty="0"/>
          </a:p>
        </p:txBody>
      </p:sp>
      <p:sp>
        <p:nvSpPr>
          <p:cNvPr id="11" name="左中かっこ 10"/>
          <p:cNvSpPr/>
          <p:nvPr/>
        </p:nvSpPr>
        <p:spPr>
          <a:xfrm rot="5400000">
            <a:off x="4193495" y="-1729160"/>
            <a:ext cx="850472" cy="8051209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014226" y="1286432"/>
            <a:ext cx="156645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４６億年</a:t>
            </a:r>
            <a:endParaRPr kumimoji="1" lang="ja-JP" altLang="en-US" sz="32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14" name="直線矢印コネクタ 13"/>
          <p:cNvCxnSpPr/>
          <p:nvPr/>
        </p:nvCxnSpPr>
        <p:spPr>
          <a:xfrm>
            <a:off x="498874" y="3379387"/>
            <a:ext cx="285165" cy="1587631"/>
          </a:xfrm>
          <a:prstGeom prst="straightConnector1">
            <a:avLst/>
          </a:prstGeom>
          <a:ln w="57150" cmpd="sng">
            <a:solidFill>
              <a:schemeClr val="accent2"/>
            </a:solidFill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/>
        </p:nvCxnSpPr>
        <p:spPr>
          <a:xfrm flipV="1">
            <a:off x="464897" y="3311319"/>
            <a:ext cx="362869" cy="11340"/>
          </a:xfrm>
          <a:prstGeom prst="line">
            <a:avLst/>
          </a:prstGeom>
          <a:ln w="76200" cmpd="sng">
            <a:solidFill>
              <a:srgbClr val="FF66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直線矢印コネクタ 16"/>
          <p:cNvCxnSpPr/>
          <p:nvPr/>
        </p:nvCxnSpPr>
        <p:spPr>
          <a:xfrm>
            <a:off x="810034" y="3327667"/>
            <a:ext cx="970289" cy="1639351"/>
          </a:xfrm>
          <a:prstGeom prst="straightConnector1">
            <a:avLst/>
          </a:prstGeom>
          <a:ln w="57150" cmpd="sng">
            <a:solidFill>
              <a:srgbClr val="FF6600"/>
            </a:solidFill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直線矢印コネクタ 22"/>
          <p:cNvCxnSpPr/>
          <p:nvPr/>
        </p:nvCxnSpPr>
        <p:spPr>
          <a:xfrm flipH="1">
            <a:off x="6508952" y="3311319"/>
            <a:ext cx="544302" cy="1655699"/>
          </a:xfrm>
          <a:prstGeom prst="straightConnector1">
            <a:avLst/>
          </a:prstGeom>
          <a:ln w="57150" cmpd="sng">
            <a:solidFill>
              <a:srgbClr val="008000"/>
            </a:solidFill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テキスト ボックス 24"/>
          <p:cNvSpPr txBox="1"/>
          <p:nvPr/>
        </p:nvSpPr>
        <p:spPr>
          <a:xfrm>
            <a:off x="7199975" y="3516481"/>
            <a:ext cx="923330" cy="160115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2400" dirty="0" smtClean="0"/>
              <a:t>細胞の</a:t>
            </a:r>
            <a:r>
              <a:rPr kumimoji="1" lang="ja-JP" altLang="en-US" sz="2400" dirty="0" smtClean="0"/>
              <a:t>成立</a:t>
            </a:r>
            <a:endParaRPr lang="en-US" altLang="ja-JP" sz="2400" dirty="0"/>
          </a:p>
          <a:p>
            <a:r>
              <a:rPr kumimoji="1" lang="ja-JP" altLang="en-US" sz="2400" dirty="0" smtClean="0"/>
              <a:t>生物の出現</a:t>
            </a:r>
            <a:endParaRPr kumimoji="1" lang="en-US" altLang="ja-JP" sz="2400" dirty="0" smtClean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4618731" y="4970358"/>
            <a:ext cx="2567730" cy="523220"/>
          </a:xfrm>
          <a:prstGeom prst="rect">
            <a:avLst/>
          </a:prstGeom>
          <a:noFill/>
          <a:ln w="38100" cmpd="sng">
            <a:solidFill>
              <a:srgbClr val="008000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光合成の始まり</a:t>
            </a:r>
            <a:endParaRPr kumimoji="1" lang="ja-JP" altLang="en-US" sz="2800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1775106" y="4977567"/>
            <a:ext cx="2339102" cy="523220"/>
          </a:xfrm>
          <a:prstGeom prst="rect">
            <a:avLst/>
          </a:prstGeom>
          <a:noFill/>
          <a:ln w="28575" cmpd="sng">
            <a:solidFill>
              <a:srgbClr val="FF6600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2800" smtClean="0"/>
              <a:t>ほ乳類の誕生</a:t>
            </a:r>
            <a:endParaRPr kumimoji="1" lang="ja-JP" altLang="en-US" sz="280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521086" y="4966029"/>
            <a:ext cx="553998" cy="1601159"/>
          </a:xfrm>
          <a:prstGeom prst="rect">
            <a:avLst/>
          </a:prstGeom>
          <a:noFill/>
          <a:ln w="38100" cmpd="sng">
            <a:solidFill>
              <a:schemeClr val="accent2"/>
            </a:solidFill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2400" dirty="0" smtClean="0"/>
              <a:t>人類の誕生</a:t>
            </a:r>
            <a:endParaRPr kumimoji="1" lang="ja-JP" altLang="en-US" sz="24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6859681" y="2526111"/>
            <a:ext cx="18365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約３８</a:t>
            </a:r>
            <a:r>
              <a:rPr kumimoji="1" lang="ja-JP" alt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億年</a:t>
            </a:r>
            <a:r>
              <a:rPr kumimoji="1" lang="ja-JP" alt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前</a:t>
            </a:r>
            <a:endParaRPr kumimoji="1" lang="ja-JP" alt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3377130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</TotalTime>
  <Words>22</Words>
  <Application>Microsoft Macintosh PowerPoint</Application>
  <PresentationFormat>画面に合わせる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ホワイト</vt:lpstr>
      <vt:lpstr>PowerPoint プレゼンテーション</vt:lpstr>
    </vt:vector>
  </TitlesOfParts>
  <Company>山形大学理学部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柴田 晋平</dc:creator>
  <cp:lastModifiedBy>柴田 晋平</cp:lastModifiedBy>
  <cp:revision>6</cp:revision>
  <dcterms:created xsi:type="dcterms:W3CDTF">2012-12-20T11:22:45Z</dcterms:created>
  <dcterms:modified xsi:type="dcterms:W3CDTF">2012-12-21T05:31:53Z</dcterms:modified>
</cp:coreProperties>
</file>