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9906000" cy="6858000" type="A4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8" d="100"/>
          <a:sy n="108" d="100"/>
        </p:scale>
        <p:origin x="-968" y="-8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F472-582E-8644-9D6A-346946ED6EAB}" type="datetimeFigureOut">
              <a:rPr kumimoji="1" lang="ja-JP" altLang="en-US" smtClean="0"/>
              <a:t>13/01/11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1A81-0600-2D48-A7F7-FCE43A02F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61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F472-582E-8644-9D6A-346946ED6EAB}" type="datetimeFigureOut">
              <a:rPr kumimoji="1" lang="ja-JP" altLang="en-US" smtClean="0"/>
              <a:t>13/01/11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1A81-0600-2D48-A7F7-FCE43A02F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87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F472-582E-8644-9D6A-346946ED6EAB}" type="datetimeFigureOut">
              <a:rPr kumimoji="1" lang="ja-JP" altLang="en-US" smtClean="0"/>
              <a:t>13/01/11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1A81-0600-2D48-A7F7-FCE43A02F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80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F472-582E-8644-9D6A-346946ED6EAB}" type="datetimeFigureOut">
              <a:rPr kumimoji="1" lang="ja-JP" altLang="en-US" smtClean="0"/>
              <a:t>13/01/11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1A81-0600-2D48-A7F7-FCE43A02F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787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F472-582E-8644-9D6A-346946ED6EAB}" type="datetimeFigureOut">
              <a:rPr kumimoji="1" lang="ja-JP" altLang="en-US" smtClean="0"/>
              <a:t>13/01/11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1A81-0600-2D48-A7F7-FCE43A02F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70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F472-582E-8644-9D6A-346946ED6EAB}" type="datetimeFigureOut">
              <a:rPr kumimoji="1" lang="ja-JP" altLang="en-US" smtClean="0"/>
              <a:t>13/01/11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1A81-0600-2D48-A7F7-FCE43A02F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7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F472-582E-8644-9D6A-346946ED6EAB}" type="datetimeFigureOut">
              <a:rPr kumimoji="1" lang="ja-JP" altLang="en-US" smtClean="0"/>
              <a:t>13/01/11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1A81-0600-2D48-A7F7-FCE43A02F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927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F472-582E-8644-9D6A-346946ED6EAB}" type="datetimeFigureOut">
              <a:rPr kumimoji="1" lang="ja-JP" altLang="en-US" smtClean="0"/>
              <a:t>13/01/11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1A81-0600-2D48-A7F7-FCE43A02F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031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F472-582E-8644-9D6A-346946ED6EAB}" type="datetimeFigureOut">
              <a:rPr kumimoji="1" lang="ja-JP" altLang="en-US" smtClean="0"/>
              <a:t>13/01/11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1A81-0600-2D48-A7F7-FCE43A02F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22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F472-582E-8644-9D6A-346946ED6EAB}" type="datetimeFigureOut">
              <a:rPr kumimoji="1" lang="ja-JP" altLang="en-US" smtClean="0"/>
              <a:t>13/01/11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1A81-0600-2D48-A7F7-FCE43A02F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55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F472-582E-8644-9D6A-346946ED6EAB}" type="datetimeFigureOut">
              <a:rPr kumimoji="1" lang="ja-JP" altLang="en-US" smtClean="0"/>
              <a:t>13/01/11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1A81-0600-2D48-A7F7-FCE43A02F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38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2F472-582E-8644-9D6A-346946ED6EAB}" type="datetimeFigureOut">
              <a:rPr kumimoji="1" lang="ja-JP" altLang="en-US" smtClean="0"/>
              <a:t>13/01/11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61A81-0600-2D48-A7F7-FCE43A02F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5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スクリーンショット 2013-01-11 9.14.33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2" r="7350" b="3158"/>
          <a:stretch/>
        </p:blipFill>
        <p:spPr>
          <a:xfrm>
            <a:off x="-1" y="0"/>
            <a:ext cx="9906001" cy="6858000"/>
          </a:xfrm>
          <a:prstGeom prst="rect">
            <a:avLst/>
          </a:prstGeom>
        </p:spPr>
      </p:pic>
      <p:sp>
        <p:nvSpPr>
          <p:cNvPr id="5" name="星 7 4"/>
          <p:cNvSpPr/>
          <p:nvPr/>
        </p:nvSpPr>
        <p:spPr>
          <a:xfrm>
            <a:off x="4997833" y="2457475"/>
            <a:ext cx="411587" cy="376264"/>
          </a:xfrm>
          <a:prstGeom prst="star7">
            <a:avLst/>
          </a:prstGeom>
          <a:solidFill>
            <a:srgbClr val="FFFFFF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26774" y="2019326"/>
            <a:ext cx="800219" cy="46166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FF00"/>
                </a:solidFill>
              </a:rPr>
              <a:t>木星</a:t>
            </a:r>
            <a:endParaRPr kumimoji="1" lang="ja-JP" altLang="en-US" sz="2400" dirty="0">
              <a:solidFill>
                <a:srgbClr val="FFFF00"/>
              </a:solidFill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4997833" y="5185389"/>
            <a:ext cx="0" cy="1022968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725963" y="620835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南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06198" y="364508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＋天頂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00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1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123" y="1154103"/>
            <a:ext cx="9951177" cy="4873749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5" name="テキスト ボックス 4"/>
          <p:cNvSpPr txBox="1"/>
          <p:nvPr/>
        </p:nvSpPr>
        <p:spPr>
          <a:xfrm>
            <a:off x="5873582" y="3010172"/>
            <a:ext cx="796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FF00"/>
                </a:solidFill>
              </a:rPr>
              <a:t>うお座</a:t>
            </a:r>
            <a:endParaRPr kumimoji="1" lang="ja-JP" altLang="en-US" dirty="0">
              <a:solidFill>
                <a:srgbClr val="00FF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65734" y="3062602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FF00"/>
                </a:solidFill>
              </a:rPr>
              <a:t>おひつじ座</a:t>
            </a:r>
            <a:endParaRPr kumimoji="1" lang="ja-JP" altLang="en-US" dirty="0">
              <a:solidFill>
                <a:srgbClr val="00FF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93534" y="2991636"/>
            <a:ext cx="1061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FF00"/>
                </a:solidFill>
              </a:rPr>
              <a:t>おうし座</a:t>
            </a:r>
            <a:endParaRPr kumimoji="1" lang="ja-JP" altLang="en-US" sz="2000" dirty="0">
              <a:solidFill>
                <a:srgbClr val="00FF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33640" y="2832947"/>
            <a:ext cx="800219" cy="46166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FF00"/>
                </a:solidFill>
              </a:rPr>
              <a:t>木星</a:t>
            </a:r>
            <a:endParaRPr kumimoji="1" lang="ja-JP" altLang="en-US" sz="2400" dirty="0">
              <a:solidFill>
                <a:srgbClr val="FFFF00"/>
              </a:solidFill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7699576" y="3281786"/>
            <a:ext cx="317491" cy="3223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616806" y="3251176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FF"/>
                </a:solidFill>
              </a:rPr>
              <a:t>＋</a:t>
            </a:r>
            <a:r>
              <a:rPr kumimoji="1" lang="ja-JP" altLang="en-US" sz="2400" dirty="0" smtClean="0">
                <a:solidFill>
                  <a:srgbClr val="FF00FF"/>
                </a:solidFill>
              </a:rPr>
              <a:t>春分点</a:t>
            </a:r>
            <a:endParaRPr kumimoji="1" lang="ja-JP" altLang="en-US" sz="2400" dirty="0">
              <a:solidFill>
                <a:srgbClr val="FF00FF"/>
              </a:solidFill>
            </a:endParaRPr>
          </a:p>
        </p:txBody>
      </p:sp>
      <p:sp>
        <p:nvSpPr>
          <p:cNvPr id="11" name="右中かっこ 10"/>
          <p:cNvSpPr/>
          <p:nvPr/>
        </p:nvSpPr>
        <p:spPr>
          <a:xfrm rot="5400000">
            <a:off x="6336737" y="3124779"/>
            <a:ext cx="476237" cy="2350798"/>
          </a:xfrm>
          <a:prstGeom prst="rightBrace">
            <a:avLst>
              <a:gd name="adj1" fmla="val 22619"/>
              <a:gd name="adj2" fmla="val 50000"/>
            </a:avLst>
          </a:prstGeom>
          <a:ln>
            <a:solidFill>
              <a:srgbClr val="FF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中かっこ 11"/>
          <p:cNvSpPr/>
          <p:nvPr/>
        </p:nvSpPr>
        <p:spPr>
          <a:xfrm rot="5400000">
            <a:off x="3915184" y="3107079"/>
            <a:ext cx="476237" cy="2350798"/>
          </a:xfrm>
          <a:prstGeom prst="rightBrace">
            <a:avLst>
              <a:gd name="adj1" fmla="val 22619"/>
              <a:gd name="adj2" fmla="val 50000"/>
            </a:avLst>
          </a:prstGeom>
          <a:ln>
            <a:solidFill>
              <a:srgbClr val="FF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右中かっこ 12"/>
          <p:cNvSpPr/>
          <p:nvPr/>
        </p:nvSpPr>
        <p:spPr>
          <a:xfrm rot="5400000">
            <a:off x="1431960" y="3124781"/>
            <a:ext cx="476237" cy="2350799"/>
          </a:xfrm>
          <a:prstGeom prst="rightBrace">
            <a:avLst>
              <a:gd name="adj1" fmla="val 22619"/>
              <a:gd name="adj2" fmla="val 50000"/>
            </a:avLst>
          </a:prstGeom>
          <a:ln>
            <a:solidFill>
              <a:srgbClr val="FF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986971" y="4475934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FF"/>
                </a:solidFill>
              </a:rPr>
              <a:t>牡羊座</a:t>
            </a:r>
            <a:endParaRPr kumimoji="1" lang="ja-JP" altLang="en-US" sz="2800" dirty="0">
              <a:solidFill>
                <a:srgbClr val="FF00FF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20071" y="4538299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FF"/>
                </a:solidFill>
              </a:rPr>
              <a:t>牡牛座</a:t>
            </a:r>
            <a:endParaRPr kumimoji="1" lang="ja-JP" altLang="en-US" sz="2800" dirty="0">
              <a:solidFill>
                <a:srgbClr val="FF00FF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64510" y="4519907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FF"/>
                </a:solidFill>
              </a:rPr>
              <a:t>双子</a:t>
            </a:r>
            <a:r>
              <a:rPr kumimoji="1" lang="ja-JP" altLang="en-US" sz="2800" dirty="0" smtClean="0">
                <a:solidFill>
                  <a:srgbClr val="FF00FF"/>
                </a:solidFill>
              </a:rPr>
              <a:t>座</a:t>
            </a:r>
            <a:endParaRPr kumimoji="1" lang="ja-JP" altLang="en-US" sz="2800" dirty="0">
              <a:solidFill>
                <a:srgbClr val="FF00FF"/>
              </a:solidFill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flipH="1">
            <a:off x="2361674" y="3294612"/>
            <a:ext cx="171966" cy="208879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31446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13</Words>
  <Application>Microsoft Macintosh PowerPoint</Application>
  <PresentationFormat>A4 210x297 mm</PresentationFormat>
  <Paragraphs>11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ホワイト</vt:lpstr>
      <vt:lpstr>PowerPoint プレゼンテーション</vt:lpstr>
      <vt:lpstr>PowerPoint プレゼンテーション</vt:lpstr>
    </vt:vector>
  </TitlesOfParts>
  <Company>山形大学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柴田 晋平</dc:creator>
  <cp:lastModifiedBy>柴田 晋平</cp:lastModifiedBy>
  <cp:revision>5</cp:revision>
  <dcterms:created xsi:type="dcterms:W3CDTF">2013-01-10T23:48:24Z</dcterms:created>
  <dcterms:modified xsi:type="dcterms:W3CDTF">2013-01-11T01:12:50Z</dcterms:modified>
</cp:coreProperties>
</file>