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57" r:id="rId6"/>
    <p:sldId id="262" r:id="rId7"/>
    <p:sldId id="263" r:id="rId8"/>
    <p:sldId id="264" r:id="rId9"/>
    <p:sldId id="258" r:id="rId10"/>
  </p:sldIdLst>
  <p:sldSz cx="9906000" cy="6858000" type="A4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8" d="100"/>
          <a:sy n="108" d="100"/>
        </p:scale>
        <p:origin x="-2880" y="-83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84B7-39BE-B24A-8EE8-2785EBDCD25E}" type="datetimeFigureOut">
              <a:rPr kumimoji="1" lang="ja-JP" altLang="en-US" smtClean="0"/>
              <a:t>13/02/19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30C0-9D69-BA4D-92F9-93533ABB0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578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84B7-39BE-B24A-8EE8-2785EBDCD25E}" type="datetimeFigureOut">
              <a:rPr kumimoji="1" lang="ja-JP" altLang="en-US" smtClean="0"/>
              <a:t>13/02/19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30C0-9D69-BA4D-92F9-93533ABB0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47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84B7-39BE-B24A-8EE8-2785EBDCD25E}" type="datetimeFigureOut">
              <a:rPr kumimoji="1" lang="ja-JP" altLang="en-US" smtClean="0"/>
              <a:t>13/02/19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30C0-9D69-BA4D-92F9-93533ABB0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123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84B7-39BE-B24A-8EE8-2785EBDCD25E}" type="datetimeFigureOut">
              <a:rPr kumimoji="1" lang="ja-JP" altLang="en-US" smtClean="0"/>
              <a:t>13/02/19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30C0-9D69-BA4D-92F9-93533ABB0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233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84B7-39BE-B24A-8EE8-2785EBDCD25E}" type="datetimeFigureOut">
              <a:rPr kumimoji="1" lang="ja-JP" altLang="en-US" smtClean="0"/>
              <a:t>13/02/19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30C0-9D69-BA4D-92F9-93533ABB0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0025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84B7-39BE-B24A-8EE8-2785EBDCD25E}" type="datetimeFigureOut">
              <a:rPr kumimoji="1" lang="ja-JP" altLang="en-US" smtClean="0"/>
              <a:t>13/02/19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30C0-9D69-BA4D-92F9-93533ABB0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130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84B7-39BE-B24A-8EE8-2785EBDCD25E}" type="datetimeFigureOut">
              <a:rPr kumimoji="1" lang="ja-JP" altLang="en-US" smtClean="0"/>
              <a:t>13/02/19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30C0-9D69-BA4D-92F9-93533ABB0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149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84B7-39BE-B24A-8EE8-2785EBDCD25E}" type="datetimeFigureOut">
              <a:rPr kumimoji="1" lang="ja-JP" altLang="en-US" smtClean="0"/>
              <a:t>13/02/19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30C0-9D69-BA4D-92F9-93533ABB0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419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84B7-39BE-B24A-8EE8-2785EBDCD25E}" type="datetimeFigureOut">
              <a:rPr kumimoji="1" lang="ja-JP" altLang="en-US" smtClean="0"/>
              <a:t>13/02/19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30C0-9D69-BA4D-92F9-93533ABB0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472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84B7-39BE-B24A-8EE8-2785EBDCD25E}" type="datetimeFigureOut">
              <a:rPr kumimoji="1" lang="ja-JP" altLang="en-US" smtClean="0"/>
              <a:t>13/02/19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30C0-9D69-BA4D-92F9-93533ABB0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4697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84B7-39BE-B24A-8EE8-2785EBDCD25E}" type="datetimeFigureOut">
              <a:rPr kumimoji="1" lang="ja-JP" altLang="en-US" smtClean="0"/>
              <a:t>13/02/19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30C0-9D69-BA4D-92F9-93533ABB0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512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884B7-39BE-B24A-8EE8-2785EBDCD25E}" type="datetimeFigureOut">
              <a:rPr kumimoji="1" lang="ja-JP" altLang="en-US" smtClean="0"/>
              <a:t>13/02/19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630C0-9D69-BA4D-92F9-93533ABB0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01265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スクリーンショット 2013-01-31 23.25.4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13" b="10097"/>
          <a:stretch/>
        </p:blipFill>
        <p:spPr>
          <a:xfrm>
            <a:off x="0" y="0"/>
            <a:ext cx="10058312" cy="6876578"/>
          </a:xfrm>
          <a:prstGeom prst="rect">
            <a:avLst/>
          </a:prstGeom>
        </p:spPr>
      </p:pic>
      <p:sp>
        <p:nvSpPr>
          <p:cNvPr id="2" name="円/楕円 1"/>
          <p:cNvSpPr/>
          <p:nvPr/>
        </p:nvSpPr>
        <p:spPr>
          <a:xfrm rot="18879723">
            <a:off x="2803646" y="1106726"/>
            <a:ext cx="929017" cy="431918"/>
          </a:xfrm>
          <a:prstGeom prst="ellipse">
            <a:avLst/>
          </a:prstGeom>
          <a:noFill/>
          <a:ln w="38100" cmpd="sng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88152" y="873585"/>
            <a:ext cx="3014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FF00"/>
                </a:solidFill>
              </a:rPr>
              <a:t>オリオン座のみつぼし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" name="フリーフォーム 4"/>
          <p:cNvSpPr/>
          <p:nvPr/>
        </p:nvSpPr>
        <p:spPr>
          <a:xfrm>
            <a:off x="1931890" y="1756296"/>
            <a:ext cx="810583" cy="1040268"/>
          </a:xfrm>
          <a:custGeom>
            <a:avLst/>
            <a:gdLst>
              <a:gd name="connsiteX0" fmla="*/ 810583 w 810583"/>
              <a:gd name="connsiteY0" fmla="*/ 0 h 1040268"/>
              <a:gd name="connsiteX1" fmla="*/ 310723 w 810583"/>
              <a:gd name="connsiteY1" fmla="*/ 513379 h 1040268"/>
              <a:gd name="connsiteX2" fmla="*/ 0 w 810583"/>
              <a:gd name="connsiteY2" fmla="*/ 1040268 h 1040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0583" h="1040268">
                <a:moveTo>
                  <a:pt x="810583" y="0"/>
                </a:moveTo>
                <a:cubicBezTo>
                  <a:pt x="628201" y="170000"/>
                  <a:pt x="445820" y="340001"/>
                  <a:pt x="310723" y="513379"/>
                </a:cubicBezTo>
                <a:cubicBezTo>
                  <a:pt x="175626" y="686757"/>
                  <a:pt x="0" y="1040268"/>
                  <a:pt x="0" y="1040268"/>
                </a:cubicBezTo>
              </a:path>
            </a:pathLst>
          </a:custGeom>
          <a:ln>
            <a:solidFill>
              <a:srgbClr val="FFFF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9135" y="2945174"/>
            <a:ext cx="143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シリウス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2742473" y="391789"/>
            <a:ext cx="675485" cy="67550"/>
          </a:xfrm>
          <a:prstGeom prst="line">
            <a:avLst/>
          </a:prstGeom>
          <a:ln w="12700" cmpd="sng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2712406" y="544189"/>
            <a:ext cx="313771" cy="1644427"/>
          </a:xfrm>
          <a:prstGeom prst="line">
            <a:avLst/>
          </a:prstGeom>
          <a:ln w="12700" cmpd="sng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3543335" y="544189"/>
            <a:ext cx="313771" cy="1338874"/>
          </a:xfrm>
          <a:prstGeom prst="line">
            <a:avLst/>
          </a:prstGeom>
          <a:ln w="12700" cmpd="sng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3174783" y="2080537"/>
            <a:ext cx="624491" cy="167874"/>
          </a:xfrm>
          <a:prstGeom prst="line">
            <a:avLst/>
          </a:prstGeom>
          <a:ln w="12700" cmpd="sng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23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 2013-02-19 16.15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85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 2013-02-19 16.15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906000" cy="557212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alphaModFix amt="21000"/>
          </a:blip>
          <a:srcRect l="10307" t="5181" r="7414" b="7668"/>
          <a:stretch/>
        </p:blipFill>
        <p:spPr>
          <a:xfrm>
            <a:off x="1564033" y="254126"/>
            <a:ext cx="7185121" cy="6932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450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 2013-02-19 16.17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906000" cy="557212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alphaModFix amt="21000"/>
          </a:blip>
          <a:srcRect l="10307" t="5181" r="7414" b="7668"/>
          <a:stretch/>
        </p:blipFill>
        <p:spPr>
          <a:xfrm>
            <a:off x="1564033" y="254126"/>
            <a:ext cx="7185121" cy="6932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429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10307" t="5181" r="7414" b="7668"/>
          <a:stretch/>
        </p:blipFill>
        <p:spPr>
          <a:xfrm>
            <a:off x="1742760" y="405300"/>
            <a:ext cx="6146922" cy="5930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正方形/長方形 3"/>
          <p:cNvSpPr/>
          <p:nvPr/>
        </p:nvSpPr>
        <p:spPr>
          <a:xfrm>
            <a:off x="-7048" y="3337136"/>
            <a:ext cx="9906000" cy="3561567"/>
          </a:xfrm>
          <a:prstGeom prst="rect">
            <a:avLst/>
          </a:prstGeom>
          <a:solidFill>
            <a:schemeClr val="bg2">
              <a:lumMod val="50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太陽 4"/>
          <p:cNvSpPr/>
          <p:nvPr/>
        </p:nvSpPr>
        <p:spPr>
          <a:xfrm>
            <a:off x="8426918" y="3350473"/>
            <a:ext cx="648466" cy="540399"/>
          </a:xfrm>
          <a:prstGeom prst="sun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51493" y="3407823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 smtClean="0">
                <a:solidFill>
                  <a:srgbClr val="FF0000"/>
                </a:solidFill>
              </a:rPr>
              <a:t>南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3401413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 smtClean="0">
                <a:solidFill>
                  <a:schemeClr val="bg1"/>
                </a:solidFill>
              </a:rPr>
              <a:t>東</a:t>
            </a:r>
            <a:endParaRPr kumimoji="1" lang="ja-JP" altLang="en-US" sz="48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075384" y="3296433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 smtClean="0">
                <a:solidFill>
                  <a:schemeClr val="bg1"/>
                </a:solidFill>
              </a:rPr>
              <a:t>西</a:t>
            </a:r>
            <a:endParaRPr kumimoji="1" lang="ja-JP" altLang="en-US" sz="4800" dirty="0">
              <a:solidFill>
                <a:schemeClr val="bg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0" y="-23516"/>
            <a:ext cx="9906000" cy="3296433"/>
          </a:xfrm>
          <a:prstGeom prst="rect">
            <a:avLst/>
          </a:prstGeom>
          <a:solidFill>
            <a:srgbClr val="0000FF">
              <a:alpha val="6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日没後の</a:t>
            </a:r>
            <a:endParaRPr kumimoji="1" lang="en-US" altLang="ja-JP" sz="32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ja-JP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シリウスの位置</a:t>
            </a:r>
            <a:endParaRPr kumimoji="1" lang="ja-JP" altLang="en-US" sz="3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57926" y="340141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地平線</a:t>
            </a:r>
            <a:endParaRPr kumimoji="1" lang="ja-JP" altLang="en-US" dirty="0"/>
          </a:p>
        </p:txBody>
      </p:sp>
      <p:cxnSp>
        <p:nvCxnSpPr>
          <p:cNvPr id="12" name="直線コネクタ 11"/>
          <p:cNvCxnSpPr/>
          <p:nvPr/>
        </p:nvCxnSpPr>
        <p:spPr>
          <a:xfrm>
            <a:off x="0" y="3296433"/>
            <a:ext cx="9906000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星 5 12"/>
          <p:cNvSpPr/>
          <p:nvPr/>
        </p:nvSpPr>
        <p:spPr>
          <a:xfrm>
            <a:off x="7700538" y="3005969"/>
            <a:ext cx="513369" cy="55390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星 5 13"/>
          <p:cNvSpPr/>
          <p:nvPr/>
        </p:nvSpPr>
        <p:spPr>
          <a:xfrm>
            <a:off x="1800586" y="952454"/>
            <a:ext cx="513369" cy="55390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星 5 14"/>
          <p:cNvSpPr/>
          <p:nvPr/>
        </p:nvSpPr>
        <p:spPr>
          <a:xfrm>
            <a:off x="4312743" y="74305"/>
            <a:ext cx="513369" cy="55390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星 5 15"/>
          <p:cNvSpPr/>
          <p:nvPr/>
        </p:nvSpPr>
        <p:spPr>
          <a:xfrm>
            <a:off x="7619479" y="3495771"/>
            <a:ext cx="513369" cy="55390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6918" y="628213"/>
            <a:ext cx="1823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FFFF"/>
                </a:solidFill>
              </a:rPr>
              <a:t>２月上旬ころ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181477" y="86652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FFFF"/>
                </a:solidFill>
              </a:rPr>
              <a:t>春分の</a:t>
            </a:r>
            <a:r>
              <a:rPr kumimoji="1" lang="ja-JP" altLang="en-US" sz="2400" dirty="0" smtClean="0">
                <a:solidFill>
                  <a:srgbClr val="FFFFFF"/>
                </a:solidFill>
              </a:rPr>
              <a:t>ころ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132848" y="2711378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FFFF"/>
                </a:solidFill>
              </a:rPr>
              <a:t>夏至の</a:t>
            </a:r>
            <a:r>
              <a:rPr kumimoji="1" lang="ja-JP" altLang="en-US" sz="2400" dirty="0" smtClean="0">
                <a:solidFill>
                  <a:srgbClr val="FFFFFF"/>
                </a:solidFill>
              </a:rPr>
              <a:t>ころ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893466" y="4049679"/>
            <a:ext cx="1612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ナイル川</a:t>
            </a:r>
            <a:endParaRPr lang="en-US" altLang="ja-JP" sz="2400" dirty="0" smtClean="0"/>
          </a:p>
          <a:p>
            <a:r>
              <a:rPr lang="ja-JP" altLang="en-US" sz="2400" dirty="0" smtClean="0"/>
              <a:t>増水の</a:t>
            </a:r>
            <a:r>
              <a:rPr kumimoji="1" lang="ja-JP" altLang="en-US" sz="2400" dirty="0" smtClean="0"/>
              <a:t>ころ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6531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 2013-02-19 16.19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9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 2013-02-19 16.23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6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 2013-02-19 16.26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9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楽譜7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13134" r="5978" b="1987"/>
          <a:stretch/>
        </p:blipFill>
        <p:spPr>
          <a:xfrm rot="5400000">
            <a:off x="1372346" y="-910673"/>
            <a:ext cx="6792367" cy="892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3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28</Words>
  <Application>Microsoft Macintosh PowerPoint</Application>
  <PresentationFormat>A4 210x297 mm</PresentationFormat>
  <Paragraphs>13</Paragraphs>
  <Slides>9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0" baseType="lpstr">
      <vt:lpstr>ホワイト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山形大学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柴田 晋平</dc:creator>
  <cp:lastModifiedBy>柴田 晋平</cp:lastModifiedBy>
  <cp:revision>8</cp:revision>
  <dcterms:created xsi:type="dcterms:W3CDTF">2013-01-31T13:36:46Z</dcterms:created>
  <dcterms:modified xsi:type="dcterms:W3CDTF">2013-02-19T07:40:43Z</dcterms:modified>
</cp:coreProperties>
</file>