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FCF"/>
    <a:srgbClr val="FF66F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1" d="100"/>
          <a:sy n="141" d="100"/>
        </p:scale>
        <p:origin x="-219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rom\Desktop\ccd%20AE%20UMa%20V&#12501;&#12451;&#12523;&#12479;&#12540;.xlsx" TargetMode="External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92013185273186"/>
          <c:y val="0.176027257994532"/>
          <c:w val="0.625976571227121"/>
          <c:h val="0.68242785817043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Sheet1!$N$8</c:f>
              <c:strCache>
                <c:ptCount val="1"/>
                <c:pt idx="0">
                  <c:v>AE Uma V等級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3BEE32"/>
              </a:solidFill>
              <a:ln>
                <a:noFill/>
              </a:ln>
            </c:spPr>
          </c:marker>
          <c:xVal>
            <c:numRef>
              <c:f>Sheet1!$M$9:$M$171</c:f>
              <c:numCache>
                <c:formatCode>General</c:formatCode>
                <c:ptCount val="163"/>
                <c:pt idx="0">
                  <c:v>0.0</c:v>
                </c:pt>
                <c:pt idx="1">
                  <c:v>48.0</c:v>
                </c:pt>
                <c:pt idx="2">
                  <c:v>96.0</c:v>
                </c:pt>
                <c:pt idx="3">
                  <c:v>144.0</c:v>
                </c:pt>
                <c:pt idx="4">
                  <c:v>193.0</c:v>
                </c:pt>
                <c:pt idx="5">
                  <c:v>241.0</c:v>
                </c:pt>
                <c:pt idx="6">
                  <c:v>289.0</c:v>
                </c:pt>
                <c:pt idx="7">
                  <c:v>326.0</c:v>
                </c:pt>
                <c:pt idx="8">
                  <c:v>374.0</c:v>
                </c:pt>
                <c:pt idx="9">
                  <c:v>423.0</c:v>
                </c:pt>
                <c:pt idx="10">
                  <c:v>471.0</c:v>
                </c:pt>
                <c:pt idx="11">
                  <c:v>520.0</c:v>
                </c:pt>
                <c:pt idx="12">
                  <c:v>568.0</c:v>
                </c:pt>
                <c:pt idx="13">
                  <c:v>616.0</c:v>
                </c:pt>
                <c:pt idx="14">
                  <c:v>665.0</c:v>
                </c:pt>
                <c:pt idx="15">
                  <c:v>713.0</c:v>
                </c:pt>
                <c:pt idx="16">
                  <c:v>761.0</c:v>
                </c:pt>
                <c:pt idx="17">
                  <c:v>810.0</c:v>
                </c:pt>
                <c:pt idx="18">
                  <c:v>858.0</c:v>
                </c:pt>
                <c:pt idx="19">
                  <c:v>906.0</c:v>
                </c:pt>
                <c:pt idx="20">
                  <c:v>954.0</c:v>
                </c:pt>
                <c:pt idx="21">
                  <c:v>1003.0</c:v>
                </c:pt>
                <c:pt idx="22">
                  <c:v>1051.0</c:v>
                </c:pt>
                <c:pt idx="23">
                  <c:v>1100.0</c:v>
                </c:pt>
                <c:pt idx="24">
                  <c:v>1149.0</c:v>
                </c:pt>
                <c:pt idx="25">
                  <c:v>1197.0</c:v>
                </c:pt>
                <c:pt idx="26">
                  <c:v>1245.0</c:v>
                </c:pt>
                <c:pt idx="27">
                  <c:v>1293.0</c:v>
                </c:pt>
                <c:pt idx="28">
                  <c:v>1342.0</c:v>
                </c:pt>
                <c:pt idx="29">
                  <c:v>1390.0</c:v>
                </c:pt>
                <c:pt idx="30">
                  <c:v>1438.0</c:v>
                </c:pt>
                <c:pt idx="31">
                  <c:v>1487.0</c:v>
                </c:pt>
                <c:pt idx="32">
                  <c:v>1535.0</c:v>
                </c:pt>
                <c:pt idx="33">
                  <c:v>1584.0</c:v>
                </c:pt>
                <c:pt idx="34">
                  <c:v>1632.0</c:v>
                </c:pt>
                <c:pt idx="35">
                  <c:v>1680.0</c:v>
                </c:pt>
                <c:pt idx="36">
                  <c:v>1728.0</c:v>
                </c:pt>
                <c:pt idx="37">
                  <c:v>1777.0</c:v>
                </c:pt>
                <c:pt idx="38">
                  <c:v>1825.0</c:v>
                </c:pt>
                <c:pt idx="39">
                  <c:v>1873.0</c:v>
                </c:pt>
                <c:pt idx="40">
                  <c:v>1921.0</c:v>
                </c:pt>
                <c:pt idx="41">
                  <c:v>1969.0</c:v>
                </c:pt>
                <c:pt idx="42">
                  <c:v>2018.0</c:v>
                </c:pt>
                <c:pt idx="43">
                  <c:v>2066.0</c:v>
                </c:pt>
                <c:pt idx="44">
                  <c:v>2114.0</c:v>
                </c:pt>
                <c:pt idx="45">
                  <c:v>2162.0</c:v>
                </c:pt>
                <c:pt idx="46">
                  <c:v>2210.0</c:v>
                </c:pt>
                <c:pt idx="47">
                  <c:v>2259.0</c:v>
                </c:pt>
                <c:pt idx="48">
                  <c:v>2307.0</c:v>
                </c:pt>
                <c:pt idx="49">
                  <c:v>2355.0</c:v>
                </c:pt>
                <c:pt idx="50">
                  <c:v>2404.0</c:v>
                </c:pt>
                <c:pt idx="51">
                  <c:v>2452.0</c:v>
                </c:pt>
                <c:pt idx="52">
                  <c:v>2500.0</c:v>
                </c:pt>
                <c:pt idx="53">
                  <c:v>2549.0</c:v>
                </c:pt>
                <c:pt idx="54">
                  <c:v>2597.0</c:v>
                </c:pt>
                <c:pt idx="55">
                  <c:v>2645.0</c:v>
                </c:pt>
                <c:pt idx="56">
                  <c:v>2596.0</c:v>
                </c:pt>
                <c:pt idx="57">
                  <c:v>2644.0</c:v>
                </c:pt>
                <c:pt idx="58">
                  <c:v>2692.0</c:v>
                </c:pt>
                <c:pt idx="59">
                  <c:v>2740.0</c:v>
                </c:pt>
                <c:pt idx="60">
                  <c:v>2788.0</c:v>
                </c:pt>
                <c:pt idx="61">
                  <c:v>2837.0</c:v>
                </c:pt>
                <c:pt idx="62">
                  <c:v>2885.0</c:v>
                </c:pt>
                <c:pt idx="63">
                  <c:v>2933.0</c:v>
                </c:pt>
                <c:pt idx="64">
                  <c:v>2981.0</c:v>
                </c:pt>
                <c:pt idx="65">
                  <c:v>3030.0</c:v>
                </c:pt>
                <c:pt idx="66">
                  <c:v>3078.0</c:v>
                </c:pt>
                <c:pt idx="67">
                  <c:v>3126.0</c:v>
                </c:pt>
                <c:pt idx="68">
                  <c:v>3174.0</c:v>
                </c:pt>
                <c:pt idx="69">
                  <c:v>3223.0</c:v>
                </c:pt>
                <c:pt idx="70">
                  <c:v>3271.0</c:v>
                </c:pt>
                <c:pt idx="71">
                  <c:v>3319.0</c:v>
                </c:pt>
                <c:pt idx="72">
                  <c:v>3367.0</c:v>
                </c:pt>
                <c:pt idx="73">
                  <c:v>3415.0</c:v>
                </c:pt>
                <c:pt idx="74">
                  <c:v>3464.0</c:v>
                </c:pt>
                <c:pt idx="75">
                  <c:v>3512.0</c:v>
                </c:pt>
                <c:pt idx="76">
                  <c:v>3560.0</c:v>
                </c:pt>
                <c:pt idx="77">
                  <c:v>3608.0</c:v>
                </c:pt>
                <c:pt idx="78">
                  <c:v>3657.0</c:v>
                </c:pt>
                <c:pt idx="79">
                  <c:v>3706.0</c:v>
                </c:pt>
                <c:pt idx="80">
                  <c:v>3754.0</c:v>
                </c:pt>
                <c:pt idx="81">
                  <c:v>3802.0</c:v>
                </c:pt>
                <c:pt idx="82">
                  <c:v>3850.0</c:v>
                </c:pt>
                <c:pt idx="83">
                  <c:v>3898.0</c:v>
                </c:pt>
                <c:pt idx="84">
                  <c:v>3947.0</c:v>
                </c:pt>
                <c:pt idx="85">
                  <c:v>3995.0</c:v>
                </c:pt>
                <c:pt idx="86">
                  <c:v>4043.0</c:v>
                </c:pt>
                <c:pt idx="87">
                  <c:v>4091.0</c:v>
                </c:pt>
                <c:pt idx="88">
                  <c:v>4139.0</c:v>
                </c:pt>
                <c:pt idx="89">
                  <c:v>4188.0</c:v>
                </c:pt>
                <c:pt idx="90">
                  <c:v>4236.0</c:v>
                </c:pt>
                <c:pt idx="91">
                  <c:v>4332.0</c:v>
                </c:pt>
                <c:pt idx="92">
                  <c:v>4380.0</c:v>
                </c:pt>
                <c:pt idx="93">
                  <c:v>4429.0</c:v>
                </c:pt>
                <c:pt idx="94">
                  <c:v>4477.0</c:v>
                </c:pt>
                <c:pt idx="95">
                  <c:v>4525.0</c:v>
                </c:pt>
                <c:pt idx="96">
                  <c:v>4573.0</c:v>
                </c:pt>
                <c:pt idx="97">
                  <c:v>4622.0</c:v>
                </c:pt>
                <c:pt idx="98">
                  <c:v>4670.0</c:v>
                </c:pt>
                <c:pt idx="99">
                  <c:v>4718.0</c:v>
                </c:pt>
                <c:pt idx="100">
                  <c:v>4766.0</c:v>
                </c:pt>
                <c:pt idx="101">
                  <c:v>4815.0</c:v>
                </c:pt>
                <c:pt idx="102">
                  <c:v>4863.0</c:v>
                </c:pt>
                <c:pt idx="103">
                  <c:v>4911.0</c:v>
                </c:pt>
                <c:pt idx="104">
                  <c:v>4959.0</c:v>
                </c:pt>
                <c:pt idx="105">
                  <c:v>5008.0</c:v>
                </c:pt>
                <c:pt idx="106">
                  <c:v>5056.0</c:v>
                </c:pt>
                <c:pt idx="107">
                  <c:v>5104.0</c:v>
                </c:pt>
                <c:pt idx="108">
                  <c:v>5152.0</c:v>
                </c:pt>
                <c:pt idx="109">
                  <c:v>5200.0</c:v>
                </c:pt>
                <c:pt idx="110">
                  <c:v>5249.0</c:v>
                </c:pt>
                <c:pt idx="111">
                  <c:v>5297.0</c:v>
                </c:pt>
                <c:pt idx="112">
                  <c:v>5345.0</c:v>
                </c:pt>
                <c:pt idx="113">
                  <c:v>5393.0</c:v>
                </c:pt>
                <c:pt idx="114">
                  <c:v>5442.0</c:v>
                </c:pt>
                <c:pt idx="115">
                  <c:v>5490.0</c:v>
                </c:pt>
                <c:pt idx="116">
                  <c:v>5538.0</c:v>
                </c:pt>
                <c:pt idx="117">
                  <c:v>5586.0</c:v>
                </c:pt>
                <c:pt idx="118">
                  <c:v>5634.0</c:v>
                </c:pt>
                <c:pt idx="119">
                  <c:v>5682.0</c:v>
                </c:pt>
                <c:pt idx="120">
                  <c:v>5731.0</c:v>
                </c:pt>
                <c:pt idx="121">
                  <c:v>5779.0</c:v>
                </c:pt>
                <c:pt idx="122">
                  <c:v>5827.0</c:v>
                </c:pt>
                <c:pt idx="123">
                  <c:v>5875.0</c:v>
                </c:pt>
                <c:pt idx="124">
                  <c:v>5924.0</c:v>
                </c:pt>
                <c:pt idx="125">
                  <c:v>5972.0</c:v>
                </c:pt>
                <c:pt idx="126">
                  <c:v>6021.0</c:v>
                </c:pt>
                <c:pt idx="127">
                  <c:v>6069.0</c:v>
                </c:pt>
                <c:pt idx="128">
                  <c:v>6117.0</c:v>
                </c:pt>
                <c:pt idx="129">
                  <c:v>6165.0</c:v>
                </c:pt>
                <c:pt idx="130">
                  <c:v>6214.0</c:v>
                </c:pt>
                <c:pt idx="131">
                  <c:v>6262.0</c:v>
                </c:pt>
                <c:pt idx="132">
                  <c:v>6310.0</c:v>
                </c:pt>
                <c:pt idx="133">
                  <c:v>6358.0</c:v>
                </c:pt>
                <c:pt idx="134">
                  <c:v>6406.0</c:v>
                </c:pt>
                <c:pt idx="135">
                  <c:v>6455.0</c:v>
                </c:pt>
                <c:pt idx="136">
                  <c:v>6503.0</c:v>
                </c:pt>
                <c:pt idx="137">
                  <c:v>6551.0</c:v>
                </c:pt>
                <c:pt idx="138">
                  <c:v>6600.0</c:v>
                </c:pt>
                <c:pt idx="139">
                  <c:v>6648.0</c:v>
                </c:pt>
                <c:pt idx="140">
                  <c:v>6696.0</c:v>
                </c:pt>
                <c:pt idx="141">
                  <c:v>6744.0</c:v>
                </c:pt>
                <c:pt idx="142">
                  <c:v>6793.0</c:v>
                </c:pt>
                <c:pt idx="143">
                  <c:v>6841.0</c:v>
                </c:pt>
                <c:pt idx="144">
                  <c:v>6889.0</c:v>
                </c:pt>
                <c:pt idx="145">
                  <c:v>6937.0</c:v>
                </c:pt>
                <c:pt idx="146">
                  <c:v>6986.0</c:v>
                </c:pt>
                <c:pt idx="147">
                  <c:v>7034.0</c:v>
                </c:pt>
                <c:pt idx="148">
                  <c:v>7082.0</c:v>
                </c:pt>
                <c:pt idx="149">
                  <c:v>7130.0</c:v>
                </c:pt>
                <c:pt idx="150">
                  <c:v>7179.0</c:v>
                </c:pt>
                <c:pt idx="151">
                  <c:v>7227.0</c:v>
                </c:pt>
                <c:pt idx="152">
                  <c:v>7275.0</c:v>
                </c:pt>
                <c:pt idx="153">
                  <c:v>7323.0</c:v>
                </c:pt>
                <c:pt idx="154">
                  <c:v>7372.0</c:v>
                </c:pt>
                <c:pt idx="155">
                  <c:v>7420.0</c:v>
                </c:pt>
                <c:pt idx="156">
                  <c:v>7468.0</c:v>
                </c:pt>
                <c:pt idx="157">
                  <c:v>7516.0</c:v>
                </c:pt>
                <c:pt idx="158">
                  <c:v>7564.0</c:v>
                </c:pt>
                <c:pt idx="159">
                  <c:v>7613.0</c:v>
                </c:pt>
                <c:pt idx="160">
                  <c:v>7661.0</c:v>
                </c:pt>
                <c:pt idx="161">
                  <c:v>7709.0</c:v>
                </c:pt>
                <c:pt idx="162">
                  <c:v>7757.0</c:v>
                </c:pt>
              </c:numCache>
            </c:numRef>
          </c:xVal>
          <c:yVal>
            <c:numRef>
              <c:f>Sheet1!$N$9:$N$171</c:f>
              <c:numCache>
                <c:formatCode>General</c:formatCode>
                <c:ptCount val="163"/>
                <c:pt idx="0">
                  <c:v>11.40673327166281</c:v>
                </c:pt>
                <c:pt idx="1">
                  <c:v>11.41812665169917</c:v>
                </c:pt>
                <c:pt idx="2">
                  <c:v>11.39732818550421</c:v>
                </c:pt>
                <c:pt idx="3">
                  <c:v>11.39396054052875</c:v>
                </c:pt>
                <c:pt idx="4">
                  <c:v>11.43048437604636</c:v>
                </c:pt>
                <c:pt idx="5">
                  <c:v>11.42100163011166</c:v>
                </c:pt>
                <c:pt idx="6">
                  <c:v>11.41698860846045</c:v>
                </c:pt>
                <c:pt idx="7">
                  <c:v>11.39669390210432</c:v>
                </c:pt>
                <c:pt idx="8">
                  <c:v>11.41837342220335</c:v>
                </c:pt>
                <c:pt idx="9">
                  <c:v>11.48901360853395</c:v>
                </c:pt>
                <c:pt idx="10">
                  <c:v>11.39075554275697</c:v>
                </c:pt>
                <c:pt idx="11">
                  <c:v>11.44531052106048</c:v>
                </c:pt>
                <c:pt idx="12">
                  <c:v>11.41895513639803</c:v>
                </c:pt>
                <c:pt idx="13">
                  <c:v>11.4873641975121</c:v>
                </c:pt>
                <c:pt idx="14">
                  <c:v>11.47235461080977</c:v>
                </c:pt>
                <c:pt idx="15">
                  <c:v>11.48839783802753</c:v>
                </c:pt>
                <c:pt idx="16">
                  <c:v>11.44863015411482</c:v>
                </c:pt>
                <c:pt idx="17">
                  <c:v>11.45469457069455</c:v>
                </c:pt>
                <c:pt idx="18">
                  <c:v>11.46198772597145</c:v>
                </c:pt>
                <c:pt idx="19">
                  <c:v>11.45995851794966</c:v>
                </c:pt>
                <c:pt idx="20">
                  <c:v>11.42978336622231</c:v>
                </c:pt>
                <c:pt idx="21">
                  <c:v>11.4598522691229</c:v>
                </c:pt>
                <c:pt idx="22">
                  <c:v>11.47447513910218</c:v>
                </c:pt>
                <c:pt idx="23">
                  <c:v>11.50093359417891</c:v>
                </c:pt>
                <c:pt idx="24">
                  <c:v>11.37420510042947</c:v>
                </c:pt>
                <c:pt idx="25">
                  <c:v>11.51744888855562</c:v>
                </c:pt>
                <c:pt idx="26">
                  <c:v>11.44614322723795</c:v>
                </c:pt>
                <c:pt idx="27">
                  <c:v>11.47415311483547</c:v>
                </c:pt>
                <c:pt idx="28">
                  <c:v>11.48184237438505</c:v>
                </c:pt>
                <c:pt idx="29">
                  <c:v>11.50195415583434</c:v>
                </c:pt>
                <c:pt idx="30">
                  <c:v>11.4735868258069</c:v>
                </c:pt>
                <c:pt idx="31">
                  <c:v>11.46782100419152</c:v>
                </c:pt>
                <c:pt idx="32">
                  <c:v>11.46956053754957</c:v>
                </c:pt>
                <c:pt idx="33">
                  <c:v>11.54518278091842</c:v>
                </c:pt>
                <c:pt idx="34">
                  <c:v>11.5266827825317</c:v>
                </c:pt>
                <c:pt idx="35">
                  <c:v>11.49613078490946</c:v>
                </c:pt>
                <c:pt idx="36">
                  <c:v>11.5003940482194</c:v>
                </c:pt>
                <c:pt idx="37">
                  <c:v>11.50565288262088</c:v>
                </c:pt>
                <c:pt idx="38">
                  <c:v>11.49244960103168</c:v>
                </c:pt>
                <c:pt idx="39">
                  <c:v>11.53731808415625</c:v>
                </c:pt>
                <c:pt idx="40">
                  <c:v>11.5116920559035</c:v>
                </c:pt>
                <c:pt idx="41">
                  <c:v>11.50961391445445</c:v>
                </c:pt>
                <c:pt idx="42">
                  <c:v>11.51998461042651</c:v>
                </c:pt>
                <c:pt idx="43">
                  <c:v>11.51827027173947</c:v>
                </c:pt>
                <c:pt idx="44">
                  <c:v>11.53548456254356</c:v>
                </c:pt>
                <c:pt idx="45">
                  <c:v>11.52960384355998</c:v>
                </c:pt>
                <c:pt idx="46">
                  <c:v>11.5165461159645</c:v>
                </c:pt>
                <c:pt idx="47">
                  <c:v>11.53841217897122</c:v>
                </c:pt>
                <c:pt idx="48">
                  <c:v>11.50678171217017</c:v>
                </c:pt>
                <c:pt idx="49">
                  <c:v>11.52959571080725</c:v>
                </c:pt>
                <c:pt idx="50">
                  <c:v>11.52522860715713</c:v>
                </c:pt>
                <c:pt idx="51">
                  <c:v>11.5448299767053</c:v>
                </c:pt>
                <c:pt idx="52">
                  <c:v>11.54595728830965</c:v>
                </c:pt>
                <c:pt idx="53">
                  <c:v>11.53679662795793</c:v>
                </c:pt>
                <c:pt idx="54">
                  <c:v>11.51920640948602</c:v>
                </c:pt>
                <c:pt idx="55">
                  <c:v>11.52064984403815</c:v>
                </c:pt>
                <c:pt idx="56">
                  <c:v>11.51450064991932</c:v>
                </c:pt>
                <c:pt idx="57">
                  <c:v>11.51781210000476</c:v>
                </c:pt>
                <c:pt idx="58">
                  <c:v>11.51110687385141</c:v>
                </c:pt>
                <c:pt idx="59">
                  <c:v>11.49189909400156</c:v>
                </c:pt>
                <c:pt idx="60">
                  <c:v>11.50829626235593</c:v>
                </c:pt>
                <c:pt idx="61">
                  <c:v>11.52063442349293</c:v>
                </c:pt>
                <c:pt idx="62">
                  <c:v>11.47171228276005</c:v>
                </c:pt>
                <c:pt idx="63">
                  <c:v>11.48879415272665</c:v>
                </c:pt>
                <c:pt idx="64">
                  <c:v>11.4759424841723</c:v>
                </c:pt>
                <c:pt idx="65">
                  <c:v>11.45536476776741</c:v>
                </c:pt>
                <c:pt idx="66">
                  <c:v>11.45713675534447</c:v>
                </c:pt>
                <c:pt idx="67">
                  <c:v>11.46732078788524</c:v>
                </c:pt>
                <c:pt idx="68">
                  <c:v>11.46061973237797</c:v>
                </c:pt>
                <c:pt idx="69">
                  <c:v>11.41385182837403</c:v>
                </c:pt>
                <c:pt idx="70">
                  <c:v>11.37573063206017</c:v>
                </c:pt>
                <c:pt idx="71">
                  <c:v>11.38725602750411</c:v>
                </c:pt>
                <c:pt idx="72">
                  <c:v>11.37384992211495</c:v>
                </c:pt>
                <c:pt idx="73">
                  <c:v>11.34874362609</c:v>
                </c:pt>
                <c:pt idx="74">
                  <c:v>11.3290060302751</c:v>
                </c:pt>
                <c:pt idx="75">
                  <c:v>11.31537401990226</c:v>
                </c:pt>
                <c:pt idx="76">
                  <c:v>11.26579999691753</c:v>
                </c:pt>
                <c:pt idx="77">
                  <c:v>11.23469709209922</c:v>
                </c:pt>
                <c:pt idx="78">
                  <c:v>11.2232581614763</c:v>
                </c:pt>
                <c:pt idx="79">
                  <c:v>11.18580532632486</c:v>
                </c:pt>
                <c:pt idx="80">
                  <c:v>11.18523786724862</c:v>
                </c:pt>
                <c:pt idx="81">
                  <c:v>11.13458871293256</c:v>
                </c:pt>
                <c:pt idx="82">
                  <c:v>11.0477750525498</c:v>
                </c:pt>
                <c:pt idx="83">
                  <c:v>11.04494778449796</c:v>
                </c:pt>
                <c:pt idx="84">
                  <c:v>11.02211124984048</c:v>
                </c:pt>
                <c:pt idx="85">
                  <c:v>10.99903447308865</c:v>
                </c:pt>
                <c:pt idx="86">
                  <c:v>10.93375428096945</c:v>
                </c:pt>
                <c:pt idx="87">
                  <c:v>10.93811708991333</c:v>
                </c:pt>
                <c:pt idx="88">
                  <c:v>10.91164843359213</c:v>
                </c:pt>
                <c:pt idx="89">
                  <c:v>10.90331839242674</c:v>
                </c:pt>
                <c:pt idx="90">
                  <c:v>10.90217426553897</c:v>
                </c:pt>
                <c:pt idx="91">
                  <c:v>10.87779869285131</c:v>
                </c:pt>
                <c:pt idx="92">
                  <c:v>10.88315046148763</c:v>
                </c:pt>
                <c:pt idx="93">
                  <c:v>10.87473289097388</c:v>
                </c:pt>
                <c:pt idx="94">
                  <c:v>10.89071747314898</c:v>
                </c:pt>
                <c:pt idx="95">
                  <c:v>10.92072208901798</c:v>
                </c:pt>
                <c:pt idx="97">
                  <c:v>10.91635063211441</c:v>
                </c:pt>
                <c:pt idx="98">
                  <c:v>10.92896633603998</c:v>
                </c:pt>
                <c:pt idx="99">
                  <c:v>10.91734132955333</c:v>
                </c:pt>
                <c:pt idx="100">
                  <c:v>10.94285171180253</c:v>
                </c:pt>
                <c:pt idx="101">
                  <c:v>10.96484391504523</c:v>
                </c:pt>
                <c:pt idx="102">
                  <c:v>10.94733389153661</c:v>
                </c:pt>
                <c:pt idx="103">
                  <c:v>10.96959754365178</c:v>
                </c:pt>
                <c:pt idx="104">
                  <c:v>10.97836646498875</c:v>
                </c:pt>
                <c:pt idx="105">
                  <c:v>10.98158490859988</c:v>
                </c:pt>
                <c:pt idx="106">
                  <c:v>11.0320954910147</c:v>
                </c:pt>
                <c:pt idx="107">
                  <c:v>11.04655821691356</c:v>
                </c:pt>
                <c:pt idx="108">
                  <c:v>11.02816612949812</c:v>
                </c:pt>
                <c:pt idx="109">
                  <c:v>11.03548672284641</c:v>
                </c:pt>
                <c:pt idx="110">
                  <c:v>11.06141316349958</c:v>
                </c:pt>
                <c:pt idx="111">
                  <c:v>11.07851554288753</c:v>
                </c:pt>
                <c:pt idx="112">
                  <c:v>11.09966866416541</c:v>
                </c:pt>
                <c:pt idx="113">
                  <c:v>11.0974361710733</c:v>
                </c:pt>
                <c:pt idx="114">
                  <c:v>11.1099073850079</c:v>
                </c:pt>
                <c:pt idx="115">
                  <c:v>11.12402703383875</c:v>
                </c:pt>
                <c:pt idx="116">
                  <c:v>11.12093517135247</c:v>
                </c:pt>
                <c:pt idx="117">
                  <c:v>11.13356890939418</c:v>
                </c:pt>
                <c:pt idx="118">
                  <c:v>11.14567605641176</c:v>
                </c:pt>
                <c:pt idx="119">
                  <c:v>11.15385503498764</c:v>
                </c:pt>
                <c:pt idx="120">
                  <c:v>11.17919934826402</c:v>
                </c:pt>
                <c:pt idx="121">
                  <c:v>11.18685795508516</c:v>
                </c:pt>
                <c:pt idx="122">
                  <c:v>11.21042740266728</c:v>
                </c:pt>
                <c:pt idx="123">
                  <c:v>11.19619033003637</c:v>
                </c:pt>
                <c:pt idx="124">
                  <c:v>11.19745344639898</c:v>
                </c:pt>
                <c:pt idx="125">
                  <c:v>11.2292585600104</c:v>
                </c:pt>
                <c:pt idx="126">
                  <c:v>11.2375278678376</c:v>
                </c:pt>
                <c:pt idx="127">
                  <c:v>11.24027101660666</c:v>
                </c:pt>
                <c:pt idx="128">
                  <c:v>11.24308978678078</c:v>
                </c:pt>
                <c:pt idx="129">
                  <c:v>11.2608249920661</c:v>
                </c:pt>
                <c:pt idx="130">
                  <c:v>11.2663540127981</c:v>
                </c:pt>
                <c:pt idx="131">
                  <c:v>11.26720064438649</c:v>
                </c:pt>
                <c:pt idx="132">
                  <c:v>11.27833532200852</c:v>
                </c:pt>
                <c:pt idx="133">
                  <c:v>11.28392976849368</c:v>
                </c:pt>
                <c:pt idx="134">
                  <c:v>11.3048971303282</c:v>
                </c:pt>
                <c:pt idx="135">
                  <c:v>11.31142297620515</c:v>
                </c:pt>
                <c:pt idx="136">
                  <c:v>11.29624516210153</c:v>
                </c:pt>
                <c:pt idx="137">
                  <c:v>11.32341753478658</c:v>
                </c:pt>
                <c:pt idx="138">
                  <c:v>11.32417324038237</c:v>
                </c:pt>
                <c:pt idx="139">
                  <c:v>11.32855187439182</c:v>
                </c:pt>
                <c:pt idx="140">
                  <c:v>11.34768164089443</c:v>
                </c:pt>
                <c:pt idx="141">
                  <c:v>11.34538196956753</c:v>
                </c:pt>
                <c:pt idx="142">
                  <c:v>11.3449492408682</c:v>
                </c:pt>
                <c:pt idx="143">
                  <c:v>11.37786710820196</c:v>
                </c:pt>
                <c:pt idx="144">
                  <c:v>11.34830774253525</c:v>
                </c:pt>
                <c:pt idx="145">
                  <c:v>11.35835800493797</c:v>
                </c:pt>
                <c:pt idx="146">
                  <c:v>11.3552572397426</c:v>
                </c:pt>
                <c:pt idx="147">
                  <c:v>11.38665778499505</c:v>
                </c:pt>
                <c:pt idx="148">
                  <c:v>11.38686001332722</c:v>
                </c:pt>
                <c:pt idx="149">
                  <c:v>11.38642480096257</c:v>
                </c:pt>
                <c:pt idx="150">
                  <c:v>11.39810275242827</c:v>
                </c:pt>
                <c:pt idx="151">
                  <c:v>11.42120929739812</c:v>
                </c:pt>
                <c:pt idx="152">
                  <c:v>11.40209840026384</c:v>
                </c:pt>
                <c:pt idx="153">
                  <c:v>11.41433496454933</c:v>
                </c:pt>
                <c:pt idx="154">
                  <c:v>11.406508806589</c:v>
                </c:pt>
                <c:pt idx="155">
                  <c:v>11.40956879163888</c:v>
                </c:pt>
                <c:pt idx="156">
                  <c:v>11.42777424957697</c:v>
                </c:pt>
                <c:pt idx="157">
                  <c:v>11.42479070366471</c:v>
                </c:pt>
                <c:pt idx="158">
                  <c:v>11.42642957216687</c:v>
                </c:pt>
                <c:pt idx="159">
                  <c:v>11.44027529119607</c:v>
                </c:pt>
                <c:pt idx="160">
                  <c:v>11.43807770689546</c:v>
                </c:pt>
                <c:pt idx="161">
                  <c:v>11.4615689815287</c:v>
                </c:pt>
                <c:pt idx="162">
                  <c:v>11.44939885803563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32533112"/>
        <c:axId val="2132558120"/>
      </c:scatterChart>
      <c:valAx>
        <c:axId val="2132533112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high"/>
        <c:crossAx val="2132558120"/>
        <c:crosses val="autoZero"/>
        <c:crossBetween val="midCat"/>
      </c:valAx>
      <c:valAx>
        <c:axId val="2132558120"/>
        <c:scaling>
          <c:orientation val="maxMin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253311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0.45021</cdr:x>
      <cdr:y>0.92085</cdr:y>
    </cdr:from>
    <cdr:to>
      <cdr:x>0.66145</cdr:x>
      <cdr:y>1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431151" y="3173311"/>
          <a:ext cx="1140723" cy="2727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2000" dirty="0"/>
            <a:t>時　間（秒）</a:t>
          </a:r>
        </a:p>
      </cdr:txBody>
    </cdr:sp>
  </cdr:relSizeAnchor>
  <cdr:relSizeAnchor xmlns:cdr="http://schemas.openxmlformats.org/drawingml/2006/chartDrawing">
    <cdr:from>
      <cdr:x>0.0635</cdr:x>
      <cdr:y>0.3151</cdr:y>
    </cdr:from>
    <cdr:to>
      <cdr:x>0.12062</cdr:x>
      <cdr:y>0.56044</cdr:y>
    </cdr:to>
    <cdr:sp macro="" textlink="">
      <cdr:nvSpPr>
        <cdr:cNvPr id="3" name="テキスト ボックス 6"/>
        <cdr:cNvSpPr txBox="1"/>
      </cdr:nvSpPr>
      <cdr:spPr>
        <a:xfrm xmlns:a="http://schemas.openxmlformats.org/drawingml/2006/main" rot="16200000">
          <a:off x="74398" y="1354352"/>
          <a:ext cx="845457" cy="3084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kumimoji="1" lang="ja-JP" altLang="en-US" sz="3200"/>
            <a:t>等　級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42FF-9C5B-AA4C-BE48-2AD07975F1CA}" type="datetimeFigureOut">
              <a:rPr kumimoji="1" lang="ja-JP" altLang="en-US" smtClean="0"/>
              <a:t>13/02/14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A898-DAC9-DC47-857F-721EBB458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274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42FF-9C5B-AA4C-BE48-2AD07975F1CA}" type="datetimeFigureOut">
              <a:rPr kumimoji="1" lang="ja-JP" altLang="en-US" smtClean="0"/>
              <a:t>13/02/14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A898-DAC9-DC47-857F-721EBB458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69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42FF-9C5B-AA4C-BE48-2AD07975F1CA}" type="datetimeFigureOut">
              <a:rPr kumimoji="1" lang="ja-JP" altLang="en-US" smtClean="0"/>
              <a:t>13/02/14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A898-DAC9-DC47-857F-721EBB458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213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42FF-9C5B-AA4C-BE48-2AD07975F1CA}" type="datetimeFigureOut">
              <a:rPr kumimoji="1" lang="ja-JP" altLang="en-US" smtClean="0"/>
              <a:t>13/02/14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A898-DAC9-DC47-857F-721EBB458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42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42FF-9C5B-AA4C-BE48-2AD07975F1CA}" type="datetimeFigureOut">
              <a:rPr kumimoji="1" lang="ja-JP" altLang="en-US" smtClean="0"/>
              <a:t>13/02/14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A898-DAC9-DC47-857F-721EBB458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75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42FF-9C5B-AA4C-BE48-2AD07975F1CA}" type="datetimeFigureOut">
              <a:rPr kumimoji="1" lang="ja-JP" altLang="en-US" smtClean="0"/>
              <a:t>13/02/14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A898-DAC9-DC47-857F-721EBB458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51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42FF-9C5B-AA4C-BE48-2AD07975F1CA}" type="datetimeFigureOut">
              <a:rPr kumimoji="1" lang="ja-JP" altLang="en-US" smtClean="0"/>
              <a:t>13/02/14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A898-DAC9-DC47-857F-721EBB458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383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42FF-9C5B-AA4C-BE48-2AD07975F1CA}" type="datetimeFigureOut">
              <a:rPr kumimoji="1" lang="ja-JP" altLang="en-US" smtClean="0"/>
              <a:t>13/02/14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A898-DAC9-DC47-857F-721EBB458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22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42FF-9C5B-AA4C-BE48-2AD07975F1CA}" type="datetimeFigureOut">
              <a:rPr kumimoji="1" lang="ja-JP" altLang="en-US" smtClean="0"/>
              <a:t>13/02/14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A898-DAC9-DC47-857F-721EBB458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200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42FF-9C5B-AA4C-BE48-2AD07975F1CA}" type="datetimeFigureOut">
              <a:rPr kumimoji="1" lang="ja-JP" altLang="en-US" smtClean="0"/>
              <a:t>13/02/14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A898-DAC9-DC47-857F-721EBB458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52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42FF-9C5B-AA4C-BE48-2AD07975F1CA}" type="datetimeFigureOut">
              <a:rPr kumimoji="1" lang="ja-JP" altLang="en-US" smtClean="0"/>
              <a:t>13/02/14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A898-DAC9-DC47-857F-721EBB458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728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142FF-9C5B-AA4C-BE48-2AD07975F1CA}" type="datetimeFigureOut">
              <a:rPr kumimoji="1" lang="ja-JP" altLang="en-US" smtClean="0"/>
              <a:t>13/02/14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6A898-DAC9-DC47-857F-721EBB458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170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正方形/長方形 3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/楕円 3"/>
          <p:cNvSpPr/>
          <p:nvPr/>
        </p:nvSpPr>
        <p:spPr>
          <a:xfrm>
            <a:off x="990731" y="1112413"/>
            <a:ext cx="2179609" cy="2179609"/>
          </a:xfrm>
          <a:prstGeom prst="ellipse">
            <a:avLst/>
          </a:prstGeom>
          <a:solidFill>
            <a:srgbClr val="FF6FC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4278159" y="846694"/>
            <a:ext cx="2386762" cy="2179788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530344" y="846694"/>
            <a:ext cx="1945435" cy="1945595"/>
          </a:xfrm>
          <a:prstGeom prst="rect">
            <a:avLst/>
          </a:prstGeom>
          <a:solidFill>
            <a:srgbClr val="FF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4530344" y="693568"/>
            <a:ext cx="1945435" cy="747613"/>
          </a:xfrm>
          <a:prstGeom prst="rect">
            <a:avLst/>
          </a:prstGeom>
          <a:solidFill>
            <a:srgbClr val="1F49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4530344" y="1279048"/>
            <a:ext cx="1945435" cy="162133"/>
          </a:xfrm>
          <a:prstGeom prst="rect">
            <a:avLst/>
          </a:prstGeom>
          <a:solidFill>
            <a:srgbClr val="00009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5187830" y="1026841"/>
            <a:ext cx="432319" cy="252207"/>
          </a:xfrm>
          <a:prstGeom prst="rect">
            <a:avLst/>
          </a:prstGeom>
          <a:solidFill>
            <a:srgbClr val="00009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>
            <a:off x="5187830" y="1234005"/>
            <a:ext cx="432319" cy="450371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上矢印 10"/>
          <p:cNvSpPr/>
          <p:nvPr/>
        </p:nvSpPr>
        <p:spPr>
          <a:xfrm>
            <a:off x="4674451" y="1576292"/>
            <a:ext cx="513379" cy="252208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上矢印 11"/>
          <p:cNvSpPr/>
          <p:nvPr/>
        </p:nvSpPr>
        <p:spPr>
          <a:xfrm>
            <a:off x="5772549" y="1612320"/>
            <a:ext cx="513379" cy="252208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上矢印 12"/>
          <p:cNvSpPr/>
          <p:nvPr/>
        </p:nvSpPr>
        <p:spPr>
          <a:xfrm>
            <a:off x="1818631" y="1574836"/>
            <a:ext cx="513379" cy="252208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上矢印 13"/>
          <p:cNvSpPr/>
          <p:nvPr/>
        </p:nvSpPr>
        <p:spPr>
          <a:xfrm flipV="1">
            <a:off x="1791610" y="2555910"/>
            <a:ext cx="513379" cy="252208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上矢印 14"/>
          <p:cNvSpPr/>
          <p:nvPr/>
        </p:nvSpPr>
        <p:spPr>
          <a:xfrm rot="16200000" flipV="1">
            <a:off x="2304276" y="2058162"/>
            <a:ext cx="513379" cy="252208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上矢印 15"/>
          <p:cNvSpPr/>
          <p:nvPr/>
        </p:nvSpPr>
        <p:spPr>
          <a:xfrm rot="5400000" flipH="1" flipV="1">
            <a:off x="1312831" y="2004120"/>
            <a:ext cx="513379" cy="252208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下矢印 16"/>
          <p:cNvSpPr/>
          <p:nvPr/>
        </p:nvSpPr>
        <p:spPr>
          <a:xfrm>
            <a:off x="1872670" y="1110959"/>
            <a:ext cx="432319" cy="450371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下矢印 17"/>
          <p:cNvSpPr/>
          <p:nvPr/>
        </p:nvSpPr>
        <p:spPr>
          <a:xfrm flipV="1">
            <a:off x="1844938" y="2841651"/>
            <a:ext cx="432319" cy="450371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下矢印 18"/>
          <p:cNvSpPr/>
          <p:nvPr/>
        </p:nvSpPr>
        <p:spPr>
          <a:xfrm rot="16200000" flipV="1">
            <a:off x="2728995" y="1936562"/>
            <a:ext cx="432319" cy="450371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下矢印 19"/>
          <p:cNvSpPr/>
          <p:nvPr/>
        </p:nvSpPr>
        <p:spPr>
          <a:xfrm rot="5400000" flipH="1" flipV="1">
            <a:off x="999757" y="1918550"/>
            <a:ext cx="432319" cy="450371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4278159" y="3611237"/>
            <a:ext cx="2386762" cy="2179788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4530344" y="3611237"/>
            <a:ext cx="1945435" cy="1945595"/>
          </a:xfrm>
          <a:prstGeom prst="rect">
            <a:avLst/>
          </a:prstGeom>
          <a:solidFill>
            <a:srgbClr val="FF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4530344" y="3458111"/>
            <a:ext cx="1945435" cy="747613"/>
          </a:xfrm>
          <a:prstGeom prst="rect">
            <a:avLst/>
          </a:prstGeom>
          <a:solidFill>
            <a:srgbClr val="1F497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4530344" y="4043591"/>
            <a:ext cx="1945435" cy="162133"/>
          </a:xfrm>
          <a:prstGeom prst="rect">
            <a:avLst/>
          </a:prstGeom>
          <a:solidFill>
            <a:srgbClr val="00009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5187830" y="3791384"/>
            <a:ext cx="432319" cy="252207"/>
          </a:xfrm>
          <a:prstGeom prst="rect">
            <a:avLst/>
          </a:prstGeom>
          <a:solidFill>
            <a:srgbClr val="00009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下矢印 25"/>
          <p:cNvSpPr/>
          <p:nvPr/>
        </p:nvSpPr>
        <p:spPr>
          <a:xfrm>
            <a:off x="5187830" y="3989541"/>
            <a:ext cx="432319" cy="450371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上矢印 26"/>
          <p:cNvSpPr/>
          <p:nvPr/>
        </p:nvSpPr>
        <p:spPr>
          <a:xfrm>
            <a:off x="4674451" y="4340835"/>
            <a:ext cx="513379" cy="252208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上矢印 27"/>
          <p:cNvSpPr/>
          <p:nvPr/>
        </p:nvSpPr>
        <p:spPr>
          <a:xfrm>
            <a:off x="5772549" y="4376863"/>
            <a:ext cx="513379" cy="252208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矢印コネクタ 29"/>
          <p:cNvCxnSpPr/>
          <p:nvPr/>
        </p:nvCxnSpPr>
        <p:spPr>
          <a:xfrm>
            <a:off x="3575639" y="4891012"/>
            <a:ext cx="2044510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3575639" y="5043412"/>
            <a:ext cx="3710740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3575639" y="5195812"/>
            <a:ext cx="2349310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3575639" y="5348212"/>
            <a:ext cx="3251401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702175" y="632717"/>
            <a:ext cx="577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>
                <a:solidFill>
                  <a:schemeClr val="bg1"/>
                </a:solidFill>
                <a:latin typeface="ＤＦＰ太丸ゴシック体"/>
                <a:ea typeface="ＤＦＰ太丸ゴシック体"/>
                <a:cs typeface="ＤＦＰ太丸ゴシック体"/>
              </a:rPr>
              <a:t>A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584645" y="577952"/>
            <a:ext cx="577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>
                <a:solidFill>
                  <a:schemeClr val="bg1"/>
                </a:solidFill>
                <a:latin typeface="ＤＦＰ太丸ゴシック体"/>
                <a:ea typeface="ＤＦＰ太丸ゴシック体"/>
                <a:cs typeface="ＤＦＰ太丸ゴシック体"/>
              </a:rPr>
              <a:t>B</a:t>
            </a:r>
            <a:endParaRPr kumimoji="1" lang="en-US" altLang="ja-JP" sz="3600" dirty="0" smtClean="0">
              <a:solidFill>
                <a:schemeClr val="bg1"/>
              </a:solidFill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575639" y="3559393"/>
            <a:ext cx="577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>
                <a:solidFill>
                  <a:schemeClr val="bg1"/>
                </a:solidFill>
                <a:latin typeface="ＤＦＰ太丸ゴシック体"/>
                <a:ea typeface="ＤＦＰ太丸ゴシック体"/>
                <a:cs typeface="ＤＦＰ太丸ゴシック体"/>
              </a:rPr>
              <a:t>C</a:t>
            </a:r>
            <a:endParaRPr kumimoji="1" lang="en-US" altLang="ja-JP" sz="3600" dirty="0" smtClean="0">
              <a:solidFill>
                <a:schemeClr val="bg1"/>
              </a:solidFill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</p:spTree>
    <p:extLst>
      <p:ext uri="{BB962C8B-B14F-4D97-AF65-F5344CB8AC3E}">
        <p14:creationId xmlns:p14="http://schemas.microsoft.com/office/powerpoint/2010/main" val="2584562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/>
          <p:nvPr>
            <p:extLst>
              <p:ext uri="{D42A27DB-BD31-4B8C-83A1-F6EECF244321}">
                <p14:modId xmlns:p14="http://schemas.microsoft.com/office/powerpoint/2010/main" val="2126722594"/>
              </p:ext>
            </p:extLst>
          </p:nvPr>
        </p:nvGraphicFramePr>
        <p:xfrm>
          <a:off x="755155" y="423347"/>
          <a:ext cx="7711094" cy="5971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28942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</Words>
  <Application>Microsoft Macintosh PowerPoint</Application>
  <PresentationFormat>画面に合わせる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ホワイト</vt:lpstr>
      <vt:lpstr>PowerPoint プレゼンテーション</vt:lpstr>
      <vt:lpstr>PowerPoint プレゼンテーション</vt:lpstr>
    </vt:vector>
  </TitlesOfParts>
  <Company>山形大学理学部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柴田 晋平</dc:creator>
  <cp:lastModifiedBy>柴田 晋平</cp:lastModifiedBy>
  <cp:revision>4</cp:revision>
  <dcterms:created xsi:type="dcterms:W3CDTF">2013-02-14T10:34:14Z</dcterms:created>
  <dcterms:modified xsi:type="dcterms:W3CDTF">2013-02-14T11:11:53Z</dcterms:modified>
</cp:coreProperties>
</file>