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66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5" d="100"/>
          <a:sy n="205" d="100"/>
        </p:scale>
        <p:origin x="-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06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26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54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64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28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9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82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0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37B8-B66B-6843-90D9-E44D0694F7F2}" type="datetimeFigureOut">
              <a:rPr kumimoji="1" lang="ja-JP" altLang="en-US" smtClean="0"/>
              <a:t>13/02/27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D869-E839-A144-962F-98051D50B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92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3-02-27 19.27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r="108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12870" y="5749710"/>
            <a:ext cx="492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東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45116" y="5332463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南東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870798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北東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4486061" y="2110154"/>
            <a:ext cx="119252" cy="1312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4420427" y="2177230"/>
            <a:ext cx="30978" cy="37595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420427" y="2635231"/>
            <a:ext cx="162246" cy="13599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687697" y="2730401"/>
            <a:ext cx="228264" cy="6051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998003" y="2730401"/>
            <a:ext cx="211484" cy="16881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4072569" y="2848544"/>
            <a:ext cx="510104" cy="71541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018223" y="3668977"/>
            <a:ext cx="0" cy="67091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4046315" y="3892134"/>
            <a:ext cx="278944" cy="4725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4405857" y="2996222"/>
            <a:ext cx="803630" cy="8054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6498053" y="1586625"/>
            <a:ext cx="87877" cy="90448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6637753" y="1583450"/>
            <a:ext cx="137697" cy="90448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6731000" y="1699299"/>
            <a:ext cx="41275" cy="50126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530975" y="1762125"/>
            <a:ext cx="167103" cy="0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6429375" y="1790700"/>
            <a:ext cx="46453" cy="76200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6424007" y="1943100"/>
            <a:ext cx="74046" cy="419100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6498053" y="2425682"/>
            <a:ext cx="74046" cy="400068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6731000" y="2899211"/>
            <a:ext cx="352425" cy="167839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7150100" y="3190875"/>
            <a:ext cx="146051" cy="574675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7061200" y="3851299"/>
            <a:ext cx="200027" cy="104751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6931028" y="4079899"/>
            <a:ext cx="107947" cy="380976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 flipH="1">
            <a:off x="6772275" y="4543449"/>
            <a:ext cx="257179" cy="301601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766343" y="4918099"/>
            <a:ext cx="294857" cy="638151"/>
          </a:xfrm>
          <a:prstGeom prst="line">
            <a:avLst/>
          </a:prstGeom>
          <a:ln w="1270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3713553" y="2898487"/>
            <a:ext cx="122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FF"/>
                </a:solidFill>
              </a:rPr>
              <a:t>しし座</a:t>
            </a:r>
            <a:endParaRPr kumimoji="1" lang="ja-JP" altLang="en-US" sz="3200" dirty="0">
              <a:solidFill>
                <a:srgbClr val="FF00FF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432412" y="2899211"/>
            <a:ext cx="5950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FF00"/>
                </a:solidFill>
              </a:rPr>
              <a:t>う</a:t>
            </a:r>
            <a:endParaRPr lang="en-US" altLang="ja-JP" sz="3200" dirty="0" smtClean="0">
              <a:solidFill>
                <a:srgbClr val="00FF00"/>
              </a:solidFill>
            </a:endParaRPr>
          </a:p>
          <a:p>
            <a:r>
              <a:rPr lang="ja-JP" altLang="en-US" sz="3200" dirty="0" smtClean="0">
                <a:solidFill>
                  <a:srgbClr val="00FF00"/>
                </a:solidFill>
              </a:rPr>
              <a:t>み</a:t>
            </a:r>
            <a:endParaRPr lang="en-US" altLang="ja-JP" sz="3200" dirty="0" smtClean="0">
              <a:solidFill>
                <a:srgbClr val="00FF00"/>
              </a:solidFill>
            </a:endParaRPr>
          </a:p>
          <a:p>
            <a:r>
              <a:rPr lang="ja-JP" altLang="en-US" sz="3200" dirty="0" smtClean="0">
                <a:solidFill>
                  <a:srgbClr val="00FF00"/>
                </a:solidFill>
              </a:rPr>
              <a:t>へ</a:t>
            </a:r>
            <a:endParaRPr lang="en-US" altLang="ja-JP" sz="3200" dirty="0" smtClean="0">
              <a:solidFill>
                <a:srgbClr val="00FF00"/>
              </a:solidFill>
            </a:endParaRPr>
          </a:p>
          <a:p>
            <a:r>
              <a:rPr lang="ja-JP" altLang="en-US" sz="3200" dirty="0" smtClean="0">
                <a:solidFill>
                  <a:srgbClr val="00FF00"/>
                </a:solidFill>
              </a:rPr>
              <a:t>び</a:t>
            </a:r>
            <a:endParaRPr lang="en-US" altLang="ja-JP" sz="3200" dirty="0" smtClean="0">
              <a:solidFill>
                <a:srgbClr val="00FF00"/>
              </a:solidFill>
            </a:endParaRPr>
          </a:p>
          <a:p>
            <a:r>
              <a:rPr kumimoji="1" lang="ja-JP" altLang="en-US" sz="3200" dirty="0" smtClean="0">
                <a:solidFill>
                  <a:srgbClr val="00FF00"/>
                </a:solidFill>
              </a:rPr>
              <a:t>座</a:t>
            </a:r>
            <a:endParaRPr kumimoji="1" lang="ja-JP" altLang="en-US" sz="3200" dirty="0">
              <a:solidFill>
                <a:srgbClr val="00FF00"/>
              </a:solidFill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 flipH="1">
            <a:off x="1548781" y="1827228"/>
            <a:ext cx="173390" cy="534972"/>
          </a:xfrm>
          <a:prstGeom prst="line">
            <a:avLst/>
          </a:prstGeom>
          <a:ln w="12700" cmpd="sng"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24108" y="3134005"/>
            <a:ext cx="0" cy="534972"/>
          </a:xfrm>
          <a:prstGeom prst="line">
            <a:avLst/>
          </a:prstGeom>
          <a:ln w="12700" cmpd="sng"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1427282" y="1515006"/>
            <a:ext cx="263986" cy="190488"/>
          </a:xfrm>
          <a:prstGeom prst="line">
            <a:avLst/>
          </a:prstGeom>
          <a:ln w="12700" cmpd="sng"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1188076" y="2390347"/>
            <a:ext cx="263986" cy="0"/>
          </a:xfrm>
          <a:prstGeom prst="line">
            <a:avLst/>
          </a:prstGeom>
          <a:ln w="12700" cmpd="sng"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H="1">
            <a:off x="873512" y="2415127"/>
            <a:ext cx="232864" cy="315274"/>
          </a:xfrm>
          <a:prstGeom prst="line">
            <a:avLst/>
          </a:prstGeom>
          <a:ln w="12700" cmpd="sng"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619512" y="2805517"/>
            <a:ext cx="171961" cy="190705"/>
          </a:xfrm>
          <a:prstGeom prst="line">
            <a:avLst/>
          </a:prstGeom>
          <a:ln w="12700" cmpd="sng"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411763" y="150881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66CCFF"/>
                </a:solidFill>
              </a:rPr>
              <a:t>北</a:t>
            </a:r>
            <a:endParaRPr kumimoji="1" lang="en-US" altLang="ja-JP" dirty="0" smtClean="0">
              <a:solidFill>
                <a:srgbClr val="66CCFF"/>
              </a:solidFill>
            </a:endParaRPr>
          </a:p>
          <a:p>
            <a:r>
              <a:rPr kumimoji="1" lang="ja-JP" altLang="en-US" dirty="0" smtClean="0">
                <a:solidFill>
                  <a:srgbClr val="66CCFF"/>
                </a:solidFill>
              </a:rPr>
              <a:t>斗</a:t>
            </a:r>
            <a:endParaRPr kumimoji="1" lang="en-US" altLang="ja-JP" dirty="0" smtClean="0">
              <a:solidFill>
                <a:srgbClr val="66CCFF"/>
              </a:solidFill>
            </a:endParaRPr>
          </a:p>
          <a:p>
            <a:r>
              <a:rPr kumimoji="1" lang="ja-JP" altLang="en-US" dirty="0" smtClean="0">
                <a:solidFill>
                  <a:srgbClr val="66CCFF"/>
                </a:solidFill>
              </a:rPr>
              <a:t>七</a:t>
            </a:r>
            <a:endParaRPr kumimoji="1" lang="en-US" altLang="ja-JP" dirty="0" smtClean="0">
              <a:solidFill>
                <a:srgbClr val="66CCFF"/>
              </a:solidFill>
            </a:endParaRPr>
          </a:p>
          <a:p>
            <a:r>
              <a:rPr kumimoji="1" lang="ja-JP" altLang="en-US" dirty="0" smtClean="0">
                <a:solidFill>
                  <a:srgbClr val="66CCFF"/>
                </a:solidFill>
              </a:rPr>
              <a:t>星</a:t>
            </a:r>
            <a:endParaRPr kumimoji="1" lang="ja-JP" altLang="en-US" dirty="0">
              <a:solidFill>
                <a:srgbClr val="66CCFF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 rot="913724">
            <a:off x="1926681" y="3068588"/>
            <a:ext cx="856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高度３０度</a:t>
            </a:r>
            <a:endParaRPr kumimoji="1" lang="ja-JP" altLang="en-US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 rot="19511476">
            <a:off x="8166454" y="2050755"/>
            <a:ext cx="856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高度３０度</a:t>
            </a:r>
            <a:endParaRPr kumimoji="1" lang="ja-JP" altLang="en-US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391711" y="2793127"/>
            <a:ext cx="10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レグルス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698078" y="417917"/>
            <a:ext cx="124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プロキオン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 flipH="1" flipV="1">
            <a:off x="4072569" y="3624146"/>
            <a:ext cx="250506" cy="184104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7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rgbClr val="00FF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</Words>
  <Application>Microsoft Macintosh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山形大学理学部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柴田 晋平</dc:creator>
  <cp:lastModifiedBy>柴田 晋平</cp:lastModifiedBy>
  <cp:revision>5</cp:revision>
  <dcterms:created xsi:type="dcterms:W3CDTF">2013-02-27T10:27:44Z</dcterms:created>
  <dcterms:modified xsi:type="dcterms:W3CDTF">2013-02-27T11:40:32Z</dcterms:modified>
</cp:coreProperties>
</file>