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FF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2160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42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71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69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40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88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68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61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0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7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90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5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0166-3CBA-1445-8801-9A5DFE44FB2B}" type="datetimeFigureOut">
              <a:rPr kumimoji="1" lang="ja-JP" altLang="en-US" smtClean="0"/>
              <a:t>13/03/28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72EE5-A190-3049-BC17-E36734AEC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67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スクリーンショット 2013-03-28 22.14.5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" r="13956" b="2952"/>
          <a:stretch/>
        </p:blipFill>
        <p:spPr>
          <a:xfrm>
            <a:off x="-16490" y="-16496"/>
            <a:ext cx="9419612" cy="6874495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175057" y="1177453"/>
            <a:ext cx="244744" cy="85993"/>
          </a:xfrm>
          <a:prstGeom prst="line">
            <a:avLst/>
          </a:prstGeom>
          <a:ln w="12700" cmpd="sng">
            <a:solidFill>
              <a:srgbClr val="FF00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3446261" y="1342825"/>
            <a:ext cx="46302" cy="502733"/>
          </a:xfrm>
          <a:prstGeom prst="line">
            <a:avLst/>
          </a:prstGeom>
          <a:ln w="12700" cmpd="sng">
            <a:solidFill>
              <a:srgbClr val="FF00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3175057" y="1911963"/>
            <a:ext cx="231769" cy="46048"/>
          </a:xfrm>
          <a:prstGeom prst="line">
            <a:avLst/>
          </a:prstGeom>
          <a:ln w="12700" cmpd="sng">
            <a:solidFill>
              <a:srgbClr val="FF00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2930313" y="2004572"/>
            <a:ext cx="132556" cy="290799"/>
          </a:xfrm>
          <a:prstGeom prst="line">
            <a:avLst/>
          </a:prstGeom>
          <a:ln w="12700" cmpd="sng">
            <a:solidFill>
              <a:srgbClr val="FF00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>
            <a:off x="2791405" y="2414953"/>
            <a:ext cx="79901" cy="191319"/>
          </a:xfrm>
          <a:prstGeom prst="line">
            <a:avLst/>
          </a:prstGeom>
          <a:ln w="12700" cmpd="sng">
            <a:solidFill>
              <a:srgbClr val="FF00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759119" y="2719495"/>
            <a:ext cx="78589" cy="356435"/>
          </a:xfrm>
          <a:prstGeom prst="line">
            <a:avLst/>
          </a:prstGeom>
          <a:ln w="12700" cmpd="sng">
            <a:solidFill>
              <a:srgbClr val="FF00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フリーフォーム 25"/>
          <p:cNvSpPr/>
          <p:nvPr/>
        </p:nvSpPr>
        <p:spPr>
          <a:xfrm>
            <a:off x="2881923" y="3233615"/>
            <a:ext cx="1126587" cy="1800326"/>
          </a:xfrm>
          <a:custGeom>
            <a:avLst/>
            <a:gdLst>
              <a:gd name="connsiteX0" fmla="*/ 0 w 1124500"/>
              <a:gd name="connsiteY0" fmla="*/ 0 h 1786024"/>
              <a:gd name="connsiteX1" fmla="*/ 165368 w 1124500"/>
              <a:gd name="connsiteY1" fmla="*/ 635031 h 1786024"/>
              <a:gd name="connsiteX2" fmla="*/ 595324 w 1124500"/>
              <a:gd name="connsiteY2" fmla="*/ 1369285 h 1786024"/>
              <a:gd name="connsiteX3" fmla="*/ 1124500 w 1124500"/>
              <a:gd name="connsiteY3" fmla="*/ 1786024 h 1786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4500" h="1786024">
                <a:moveTo>
                  <a:pt x="0" y="0"/>
                </a:moveTo>
                <a:cubicBezTo>
                  <a:pt x="33073" y="203408"/>
                  <a:pt x="66147" y="406817"/>
                  <a:pt x="165368" y="635031"/>
                </a:cubicBezTo>
                <a:cubicBezTo>
                  <a:pt x="264589" y="863245"/>
                  <a:pt x="435469" y="1177453"/>
                  <a:pt x="595324" y="1369285"/>
                </a:cubicBezTo>
                <a:cubicBezTo>
                  <a:pt x="755179" y="1561117"/>
                  <a:pt x="1124500" y="1786024"/>
                  <a:pt x="1124500" y="1786024"/>
                </a:cubicBezTo>
              </a:path>
            </a:pathLst>
          </a:custGeom>
          <a:ln w="9525" cmpd="sng"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4239846" y="3341077"/>
            <a:ext cx="1602154" cy="1660769"/>
          </a:xfrm>
          <a:prstGeom prst="line">
            <a:avLst/>
          </a:prstGeom>
          <a:ln w="63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 flipV="1">
            <a:off x="4239846" y="5119077"/>
            <a:ext cx="2129692" cy="595923"/>
          </a:xfrm>
          <a:prstGeom prst="line">
            <a:avLst/>
          </a:prstGeom>
          <a:ln w="63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5949462" y="3370385"/>
            <a:ext cx="508000" cy="2305538"/>
          </a:xfrm>
          <a:prstGeom prst="line">
            <a:avLst/>
          </a:prstGeom>
          <a:ln w="63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3956538" y="3331308"/>
            <a:ext cx="156308" cy="1641230"/>
          </a:xfrm>
          <a:prstGeom prst="straightConnector1">
            <a:avLst/>
          </a:prstGeom>
          <a:ln w="6350" cmpd="sng">
            <a:solidFill>
              <a:srgbClr val="00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 flipV="1">
            <a:off x="4142154" y="3194538"/>
            <a:ext cx="1651000" cy="87924"/>
          </a:xfrm>
          <a:prstGeom prst="straightConnector1">
            <a:avLst/>
          </a:prstGeom>
          <a:ln w="6350" cmpd="sng">
            <a:solidFill>
              <a:srgbClr val="00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ハート 41"/>
          <p:cNvSpPr/>
          <p:nvPr/>
        </p:nvSpPr>
        <p:spPr>
          <a:xfrm>
            <a:off x="3810076" y="3096836"/>
            <a:ext cx="263769" cy="234462"/>
          </a:xfrm>
          <a:prstGeom prst="hear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4" name="図 43" descr="MC900054914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946" y="2682720"/>
            <a:ext cx="538285" cy="421941"/>
          </a:xfrm>
          <a:prstGeom prst="rect">
            <a:avLst/>
          </a:prstGeom>
        </p:spPr>
      </p:pic>
      <p:sp>
        <p:nvSpPr>
          <p:cNvPr id="45" name="テキスト ボックス 44"/>
          <p:cNvSpPr txBox="1"/>
          <p:nvPr/>
        </p:nvSpPr>
        <p:spPr>
          <a:xfrm>
            <a:off x="3663461" y="521676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accent1"/>
                </a:solidFill>
                <a:latin typeface="ヒラギノ丸ゴ Pro W4"/>
                <a:ea typeface="ヒラギノ丸ゴ Pro W4"/>
                <a:cs typeface="ヒラギノ丸ゴ Pro W4"/>
              </a:rPr>
              <a:t>麦星</a:t>
            </a:r>
            <a:endParaRPr kumimoji="1" lang="ja-JP" altLang="en-US" sz="2400" dirty="0">
              <a:solidFill>
                <a:schemeClr val="accent1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629400" y="558409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accent1"/>
                </a:solidFill>
                <a:latin typeface="ヒラギノ丸ゴ Pro W4"/>
                <a:ea typeface="ヒラギノ丸ゴ Pro W4"/>
                <a:cs typeface="ヒラギノ丸ゴ Pro W4"/>
              </a:rPr>
              <a:t>真珠</a:t>
            </a:r>
            <a:r>
              <a:rPr kumimoji="1" lang="ja-JP" altLang="en-US" sz="2400" dirty="0" smtClean="0">
                <a:solidFill>
                  <a:schemeClr val="accent1"/>
                </a:solidFill>
                <a:latin typeface="ヒラギノ丸ゴ Pro W4"/>
                <a:ea typeface="ヒラギノ丸ゴ Pro W4"/>
                <a:cs typeface="ヒラギノ丸ゴ Pro W4"/>
              </a:rPr>
              <a:t>星</a:t>
            </a:r>
            <a:endParaRPr kumimoji="1" lang="ja-JP" altLang="en-US" sz="2400" dirty="0">
              <a:solidFill>
                <a:schemeClr val="accent1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049108" y="303041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accent1"/>
                </a:solidFill>
                <a:latin typeface="ヒラギノ丸ゴ Pro W4"/>
                <a:ea typeface="ヒラギノ丸ゴ Pro W4"/>
                <a:cs typeface="ヒラギノ丸ゴ Pro W4"/>
              </a:rPr>
              <a:t>ししの尾</a:t>
            </a:r>
            <a:endParaRPr kumimoji="1" lang="ja-JP" altLang="en-US" sz="2400" dirty="0">
              <a:solidFill>
                <a:schemeClr val="accent1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22607" y="1023187"/>
            <a:ext cx="4924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4F81BD"/>
                </a:solidFill>
              </a:rPr>
              <a:t>北</a:t>
            </a:r>
            <a:endParaRPr lang="en-US" altLang="ja-JP" sz="2400" dirty="0" smtClean="0">
              <a:solidFill>
                <a:srgbClr val="4F81BD"/>
              </a:solidFill>
            </a:endParaRPr>
          </a:p>
          <a:p>
            <a:r>
              <a:rPr lang="ja-JP" altLang="en-US" sz="2400" dirty="0" smtClean="0">
                <a:solidFill>
                  <a:srgbClr val="4F81BD"/>
                </a:solidFill>
              </a:rPr>
              <a:t>斗</a:t>
            </a:r>
            <a:endParaRPr lang="en-US" altLang="ja-JP" sz="2400" dirty="0" smtClean="0">
              <a:solidFill>
                <a:srgbClr val="4F81BD"/>
              </a:solidFill>
            </a:endParaRPr>
          </a:p>
          <a:p>
            <a:r>
              <a:rPr lang="ja-JP" altLang="en-US" sz="2400" dirty="0" smtClean="0">
                <a:solidFill>
                  <a:srgbClr val="4F81BD"/>
                </a:solidFill>
              </a:rPr>
              <a:t>七</a:t>
            </a:r>
            <a:endParaRPr lang="en-US" altLang="ja-JP" sz="2400" dirty="0" smtClean="0">
              <a:solidFill>
                <a:srgbClr val="4F81BD"/>
              </a:solidFill>
            </a:endParaRPr>
          </a:p>
          <a:p>
            <a:r>
              <a:rPr lang="ja-JP" altLang="en-US" sz="2400" dirty="0" smtClean="0">
                <a:solidFill>
                  <a:srgbClr val="4F81BD"/>
                </a:solidFill>
              </a:rPr>
              <a:t>星</a:t>
            </a:r>
            <a:endParaRPr kumimoji="1" lang="ja-JP" altLang="en-US" sz="2400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24608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</Words>
  <Application>Microsoft Macintosh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>山形大学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柴田 晋平</dc:creator>
  <cp:lastModifiedBy>柴田 晋平</cp:lastModifiedBy>
  <cp:revision>3</cp:revision>
  <dcterms:created xsi:type="dcterms:W3CDTF">2013-03-28T13:15:20Z</dcterms:created>
  <dcterms:modified xsi:type="dcterms:W3CDTF">2013-03-28T14:08:32Z</dcterms:modified>
</cp:coreProperties>
</file>