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FF"/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43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42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07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91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53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10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4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46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22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39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0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9DF0B-BF06-7A4A-BF11-612B9D90E439}" type="datetimeFigureOut">
              <a:rPr kumimoji="1" lang="ja-JP" altLang="en-US" smtClean="0"/>
              <a:t>13/04/06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5FF0C-46AC-F64D-BF2A-C3575130CB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21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200" y="2257689"/>
            <a:ext cx="121058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年初１月</a:t>
            </a:r>
            <a:endParaRPr kumimoji="1"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２月</a:t>
            </a:r>
            <a:endParaRPr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kumimoji="1"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３月</a:t>
            </a:r>
            <a:endParaRPr kumimoji="1"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４月</a:t>
            </a:r>
            <a:endParaRPr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kumimoji="1"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５月</a:t>
            </a:r>
            <a:endParaRPr kumimoji="1"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６月</a:t>
            </a:r>
            <a:endParaRPr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kumimoji="1"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７月</a:t>
            </a:r>
            <a:endParaRPr kumimoji="1"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８月</a:t>
            </a:r>
            <a:endParaRPr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kumimoji="1"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９月</a:t>
            </a:r>
            <a:endParaRPr kumimoji="1"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１０月</a:t>
            </a:r>
            <a:endParaRPr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kumimoji="1"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１１月</a:t>
            </a:r>
            <a:endParaRPr kumimoji="1" lang="en-US" altLang="ja-JP" sz="20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algn="r"/>
            <a:r>
              <a:rPr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１２月</a:t>
            </a:r>
            <a:endParaRPr kumimoji="1" lang="ja-JP" altLang="en-US" sz="20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96437" y="2257689"/>
            <a:ext cx="2492990" cy="3785652"/>
          </a:xfrm>
          <a:prstGeom prst="rect">
            <a:avLst/>
          </a:prstGeom>
          <a:solidFill>
            <a:schemeClr val="tx1"/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マ</a:t>
            </a:r>
            <a:r>
              <a:rPr lang="ja-JP" altLang="en-US" sz="2000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ルティウス</a:t>
            </a:r>
            <a:endParaRPr lang="en-US" altLang="ja-JP" sz="2000" dirty="0">
              <a:solidFill>
                <a:srgbClr val="FF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ア</a:t>
            </a:r>
            <a:r>
              <a:rPr lang="ja-JP" altLang="en-US" sz="2000" b="1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プリ</a:t>
            </a:r>
            <a:r>
              <a:rPr lang="ja-JP" altLang="en-US" sz="2000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リス</a:t>
            </a:r>
            <a:endParaRPr lang="en-US" altLang="ja-JP" sz="2000" dirty="0" smtClean="0">
              <a:solidFill>
                <a:srgbClr val="FF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b="1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マイ</a:t>
            </a:r>
            <a:r>
              <a:rPr lang="ja-JP" altLang="en-US" sz="2000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ユス</a:t>
            </a:r>
            <a:endParaRPr lang="en-US" altLang="ja-JP" sz="2000" dirty="0">
              <a:solidFill>
                <a:srgbClr val="00FF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b="1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ユニ</a:t>
            </a:r>
            <a:r>
              <a:rPr lang="ja-JP" altLang="en-US" sz="2000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ウス</a:t>
            </a:r>
            <a:endParaRPr lang="ja-JP" altLang="en-US" sz="2000" dirty="0">
              <a:solidFill>
                <a:srgbClr val="00FF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クウィン</a:t>
            </a:r>
            <a:r>
              <a:rPr lang="ja-JP" altLang="en-US" sz="2000" b="1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ティー</a:t>
            </a:r>
            <a:r>
              <a:rPr lang="ja-JP" altLang="en-US" sz="20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リス</a:t>
            </a:r>
            <a:endParaRPr lang="en-US" altLang="ja-JP" sz="20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セクスティーリス</a:t>
            </a:r>
            <a:endParaRPr lang="en-US" altLang="ja-JP" sz="2000" dirty="0" smtClean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セプ</a:t>
            </a:r>
            <a:r>
              <a:rPr lang="ja-JP" altLang="en-US" sz="2000" b="1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テム</a:t>
            </a:r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FF66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オク</a:t>
            </a:r>
            <a:r>
              <a:rPr lang="ja-JP" altLang="en-US" sz="2000" b="1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トー</a:t>
            </a:r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FF66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ノ</a:t>
            </a:r>
            <a:r>
              <a:rPr lang="ja-JP" altLang="en-US" sz="2000" b="1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ウェム</a:t>
            </a:r>
            <a:r>
              <a:rPr lang="ja-JP" altLang="en-US" sz="2000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8EB4E3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デ</a:t>
            </a:r>
            <a:r>
              <a:rPr lang="ja-JP" altLang="en-US" sz="2000" b="1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ケム</a:t>
            </a:r>
            <a:r>
              <a:rPr lang="ja-JP" altLang="en-US" sz="2000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8EB4E3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　</a:t>
            </a:r>
            <a:r>
              <a:rPr lang="ja-JP" altLang="en-US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　ー</a:t>
            </a:r>
            <a:endParaRPr lang="en-US" altLang="ja-JP" sz="2000" dirty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　</a:t>
            </a:r>
            <a:r>
              <a:rPr lang="ja-JP" altLang="en-US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　ー</a:t>
            </a:r>
            <a:endParaRPr kumimoji="1" lang="ja-JP" altLang="en-US" sz="2000" dirty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0076" y="2257689"/>
            <a:ext cx="2492990" cy="3785652"/>
          </a:xfrm>
          <a:prstGeom prst="rect">
            <a:avLst/>
          </a:prstGeom>
          <a:solidFill>
            <a:srgbClr val="000000"/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マ</a:t>
            </a:r>
            <a:r>
              <a:rPr lang="ja-JP" altLang="en-US" sz="2000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ルティウス</a:t>
            </a:r>
            <a:endParaRPr lang="en-US" altLang="ja-JP" sz="2000" dirty="0">
              <a:solidFill>
                <a:srgbClr val="FF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ア</a:t>
            </a:r>
            <a:r>
              <a:rPr lang="ja-JP" altLang="en-US" sz="2000" b="1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プリ</a:t>
            </a:r>
            <a:r>
              <a:rPr lang="ja-JP" altLang="en-US" sz="2000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リス</a:t>
            </a:r>
            <a:endParaRPr lang="en-US" altLang="ja-JP" sz="2000" dirty="0" smtClean="0">
              <a:solidFill>
                <a:srgbClr val="FF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b="1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マイ</a:t>
            </a:r>
            <a:r>
              <a:rPr lang="ja-JP" altLang="en-US" sz="2000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ユス</a:t>
            </a:r>
            <a:endParaRPr lang="en-US" altLang="ja-JP" sz="2000" dirty="0">
              <a:solidFill>
                <a:srgbClr val="00FF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b="1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ユニ</a:t>
            </a:r>
            <a:r>
              <a:rPr lang="ja-JP" altLang="en-US" sz="2000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ウス</a:t>
            </a:r>
            <a:endParaRPr lang="ja-JP" altLang="en-US" sz="2000" dirty="0">
              <a:solidFill>
                <a:srgbClr val="00FF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クウィン</a:t>
            </a:r>
            <a:r>
              <a:rPr lang="ja-JP" altLang="en-US" sz="2000" b="1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ティー</a:t>
            </a:r>
            <a:r>
              <a:rPr lang="ja-JP" altLang="en-US" sz="20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リス</a:t>
            </a:r>
            <a:endParaRPr lang="en-US" altLang="ja-JP" sz="20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セクスティーリス</a:t>
            </a:r>
            <a:endParaRPr lang="en-US" altLang="ja-JP" sz="2000" dirty="0" smtClean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セプ</a:t>
            </a:r>
            <a:r>
              <a:rPr lang="ja-JP" altLang="en-US" sz="2000" b="1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テム</a:t>
            </a:r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FF66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オク</a:t>
            </a:r>
            <a:r>
              <a:rPr lang="ja-JP" altLang="en-US" sz="2000" b="1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トー</a:t>
            </a:r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FF66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ノ</a:t>
            </a:r>
            <a:r>
              <a:rPr lang="ja-JP" altLang="en-US" sz="2000" b="1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ウェム</a:t>
            </a:r>
            <a:r>
              <a:rPr lang="ja-JP" altLang="en-US" sz="2000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8EB4E3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デ</a:t>
            </a:r>
            <a:r>
              <a:rPr lang="ja-JP" altLang="en-US" sz="2000" b="1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ケム</a:t>
            </a:r>
            <a:r>
              <a:rPr lang="ja-JP" altLang="en-US" sz="2000" dirty="0" smtClean="0">
                <a:solidFill>
                  <a:srgbClr val="8EB4E3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8EB4E3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ヤヌ</a:t>
            </a:r>
            <a:r>
              <a:rPr lang="ja-JP" altLang="en-US" sz="2000" b="1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ア</a:t>
            </a:r>
            <a:r>
              <a:rPr lang="ja-JP" altLang="en-US" sz="2000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リウス</a:t>
            </a:r>
            <a:endParaRPr lang="en-US" altLang="ja-JP" sz="2000" dirty="0">
              <a:solidFill>
                <a:srgbClr val="008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フェブル</a:t>
            </a:r>
            <a:r>
              <a:rPr lang="ja-JP" altLang="en-US" sz="2000" b="1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ア</a:t>
            </a:r>
            <a:r>
              <a:rPr lang="ja-JP" altLang="en-US" sz="2000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リウス</a:t>
            </a:r>
            <a:endParaRPr kumimoji="1" lang="ja-JP" altLang="en-US" sz="2000" dirty="0">
              <a:solidFill>
                <a:srgbClr val="0080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03714" y="2257689"/>
            <a:ext cx="2492990" cy="3785652"/>
          </a:xfrm>
          <a:prstGeom prst="rect">
            <a:avLst/>
          </a:prstGeom>
          <a:solidFill>
            <a:srgbClr val="000000"/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ヤヌ</a:t>
            </a:r>
            <a:r>
              <a:rPr lang="ja-JP" altLang="en-US" sz="2000" b="1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ア</a:t>
            </a:r>
            <a:r>
              <a:rPr lang="ja-JP" altLang="en-US" sz="2000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リウス</a:t>
            </a:r>
            <a:endParaRPr lang="en-US" altLang="ja-JP" sz="2000" dirty="0" smtClean="0">
              <a:solidFill>
                <a:srgbClr val="008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フェブル</a:t>
            </a:r>
            <a:r>
              <a:rPr lang="ja-JP" altLang="en-US" sz="2000" b="1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ア</a:t>
            </a:r>
            <a:r>
              <a:rPr lang="ja-JP" altLang="en-US" sz="2000" dirty="0" smtClean="0">
                <a:solidFill>
                  <a:srgbClr val="0080FF"/>
                </a:solidFill>
                <a:latin typeface="ヒラギノ丸ゴ Pro W4"/>
                <a:ea typeface="ヒラギノ丸ゴ Pro W4"/>
                <a:cs typeface="ヒラギノ丸ゴ Pro W4"/>
              </a:rPr>
              <a:t>リウス</a:t>
            </a:r>
            <a:endParaRPr lang="ja-JP" altLang="en-US" sz="2000" dirty="0">
              <a:solidFill>
                <a:srgbClr val="008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b="1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マ</a:t>
            </a:r>
            <a:r>
              <a:rPr lang="ja-JP" altLang="en-US" sz="2000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ルティウス</a:t>
            </a:r>
            <a:endParaRPr lang="en-US" altLang="ja-JP" sz="2000" dirty="0">
              <a:solidFill>
                <a:srgbClr val="FF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ア</a:t>
            </a:r>
            <a:r>
              <a:rPr lang="ja-JP" altLang="en-US" sz="2000" b="1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プリ</a:t>
            </a:r>
            <a:r>
              <a:rPr lang="ja-JP" altLang="en-US" sz="2000" dirty="0" smtClean="0">
                <a:solidFill>
                  <a:srgbClr val="FF00FF"/>
                </a:solidFill>
                <a:latin typeface="ヒラギノ丸ゴ Pro W4"/>
                <a:ea typeface="ヒラギノ丸ゴ Pro W4"/>
                <a:cs typeface="ヒラギノ丸ゴ Pro W4"/>
              </a:rPr>
              <a:t>リス</a:t>
            </a:r>
            <a:endParaRPr lang="en-US" altLang="ja-JP" sz="2000" dirty="0" smtClean="0">
              <a:solidFill>
                <a:srgbClr val="FF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b="1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マイ</a:t>
            </a:r>
            <a:r>
              <a:rPr lang="ja-JP" altLang="en-US" sz="2000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ユス</a:t>
            </a:r>
            <a:endParaRPr lang="en-US" altLang="ja-JP" sz="2000" dirty="0">
              <a:solidFill>
                <a:srgbClr val="00FF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b="1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ユニ</a:t>
            </a:r>
            <a:r>
              <a:rPr lang="ja-JP" altLang="en-US" sz="2000" dirty="0" smtClean="0">
                <a:solidFill>
                  <a:srgbClr val="00FF00"/>
                </a:solidFill>
                <a:latin typeface="ヒラギノ丸ゴ Pro W4"/>
                <a:ea typeface="ヒラギノ丸ゴ Pro W4"/>
                <a:cs typeface="ヒラギノ丸ゴ Pro W4"/>
              </a:rPr>
              <a:t>ウス</a:t>
            </a:r>
            <a:endParaRPr lang="ja-JP" altLang="en-US" sz="2000" dirty="0">
              <a:solidFill>
                <a:srgbClr val="00FF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クウィン</a:t>
            </a:r>
            <a:r>
              <a:rPr lang="ja-JP" altLang="en-US" sz="2000" b="1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ティー</a:t>
            </a:r>
            <a:r>
              <a:rPr lang="ja-JP" altLang="en-US" sz="20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リス</a:t>
            </a:r>
            <a:endParaRPr lang="en-US" altLang="ja-JP" sz="20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セクスティーリス</a:t>
            </a:r>
            <a:endParaRPr lang="en-US" altLang="ja-JP" sz="2000" dirty="0" smtClean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セプ</a:t>
            </a:r>
            <a:r>
              <a:rPr lang="ja-JP" altLang="en-US" sz="2000" b="1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テム</a:t>
            </a:r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FF66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オク</a:t>
            </a:r>
            <a:r>
              <a:rPr lang="ja-JP" altLang="en-US" sz="2000" b="1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トー</a:t>
            </a:r>
            <a:r>
              <a:rPr lang="ja-JP" altLang="en-US" sz="2000" dirty="0" smtClean="0">
                <a:solidFill>
                  <a:srgbClr val="FF6600"/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rgbClr val="FF66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ノ</a:t>
            </a:r>
            <a:r>
              <a:rPr lang="ja-JP" altLang="en-US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ウェム</a:t>
            </a:r>
            <a:r>
              <a:rPr lang="ja-JP" alt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chemeClr val="tx2">
                  <a:lumMod val="40000"/>
                  <a:lumOff val="60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デ</a:t>
            </a:r>
            <a:r>
              <a:rPr lang="ja-JP" altLang="en-US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ケム</a:t>
            </a:r>
            <a:r>
              <a:rPr lang="ja-JP" alt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バー</a:t>
            </a:r>
            <a:endParaRPr lang="en-US" altLang="ja-JP" sz="2000" dirty="0">
              <a:solidFill>
                <a:schemeClr val="tx2">
                  <a:lumMod val="40000"/>
                  <a:lumOff val="60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6248" y="1286626"/>
            <a:ext cx="2503179" cy="92333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ＤＦＰ中楷書体"/>
                <a:ea typeface="ＤＦＰ中楷書体"/>
                <a:cs typeface="ＤＦＰ中楷書体"/>
              </a:rPr>
              <a:t>ロムルス</a:t>
            </a:r>
            <a:r>
              <a:rPr lang="ja-JP" altLang="en-US" dirty="0" smtClean="0">
                <a:latin typeface="ＤＦＰ中楷書体"/>
                <a:ea typeface="ＤＦＰ中楷書体"/>
                <a:cs typeface="ＤＦＰ中楷書体"/>
              </a:rPr>
              <a:t>暦</a:t>
            </a:r>
            <a:endParaRPr kumimoji="1" lang="en-US" altLang="ja-JP" dirty="0" smtClean="0">
              <a:latin typeface="ＤＦＰ中楷書体"/>
              <a:ea typeface="ＤＦＰ中楷書体"/>
              <a:cs typeface="ＤＦＰ中楷書体"/>
            </a:endParaRPr>
          </a:p>
          <a:p>
            <a:pPr algn="ctr"/>
            <a:r>
              <a:rPr kumimoji="1" lang="ja-JP" altLang="en-US" dirty="0" smtClean="0">
                <a:latin typeface="ＤＦＰ中楷書体"/>
                <a:ea typeface="ＤＦＰ中楷書体"/>
                <a:cs typeface="ＤＦＰ中楷書体"/>
              </a:rPr>
              <a:t>年初が現在の３月</a:t>
            </a:r>
            <a:endParaRPr kumimoji="1" lang="en-US" altLang="ja-JP" dirty="0" smtClean="0">
              <a:latin typeface="ＤＦＰ中楷書体"/>
              <a:ea typeface="ＤＦＰ中楷書体"/>
              <a:cs typeface="ＤＦＰ中楷書体"/>
            </a:endParaRPr>
          </a:p>
          <a:p>
            <a:pPr algn="ctr"/>
            <a:r>
              <a:rPr lang="ja-JP" altLang="en-US" dirty="0" smtClean="0">
                <a:latin typeface="ＤＦＰ中楷書体"/>
                <a:ea typeface="ＤＦＰ中楷書体"/>
                <a:cs typeface="ＤＦＰ中楷書体"/>
              </a:rPr>
              <a:t>冬は二ヶ月お休み</a:t>
            </a:r>
            <a:endParaRPr kumimoji="1" lang="ja-JP" altLang="en-US" dirty="0">
              <a:latin typeface="ＤＦＰ中楷書体"/>
              <a:ea typeface="ＤＦＰ中楷書体"/>
              <a:cs typeface="ＤＦＰ中楷書体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39887" y="1272312"/>
            <a:ext cx="2503179" cy="92333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ＤＦＰ中楷書体"/>
                <a:ea typeface="ＤＦＰ中楷書体"/>
                <a:cs typeface="ＤＦＰ中楷書体"/>
              </a:rPr>
              <a:t>ヌマ</a:t>
            </a:r>
            <a:r>
              <a:rPr kumimoji="1" lang="ja-JP" altLang="en-US" dirty="0" smtClean="0">
                <a:latin typeface="ＤＦＰ中楷書体"/>
                <a:ea typeface="ＤＦＰ中楷書体"/>
                <a:cs typeface="ＤＦＰ中楷書体"/>
              </a:rPr>
              <a:t>暦</a:t>
            </a:r>
            <a:endParaRPr kumimoji="1" lang="en-US" altLang="ja-JP" dirty="0" smtClean="0">
              <a:latin typeface="ＤＦＰ中楷書体"/>
              <a:ea typeface="ＤＦＰ中楷書体"/>
              <a:cs typeface="ＤＦＰ中楷書体"/>
            </a:endParaRPr>
          </a:p>
          <a:p>
            <a:pPr algn="ctr"/>
            <a:r>
              <a:rPr lang="ja-JP" altLang="en-US" dirty="0" smtClean="0">
                <a:latin typeface="ＤＦＰ中楷書体"/>
                <a:ea typeface="ＤＦＰ中楷書体"/>
                <a:cs typeface="ＤＦＰ中楷書体"/>
              </a:rPr>
              <a:t>冬の二ヶ月の</a:t>
            </a:r>
            <a:endParaRPr lang="en-US" altLang="ja-JP" dirty="0" smtClean="0">
              <a:latin typeface="ＤＦＰ中楷書体"/>
              <a:ea typeface="ＤＦＰ中楷書体"/>
              <a:cs typeface="ＤＦＰ中楷書体"/>
            </a:endParaRPr>
          </a:p>
          <a:p>
            <a:pPr algn="ctr"/>
            <a:r>
              <a:rPr kumimoji="1" lang="ja-JP" altLang="en-US" dirty="0" smtClean="0">
                <a:latin typeface="ＤＦＰ中楷書体"/>
                <a:ea typeface="ＤＦＰ中楷書体"/>
                <a:cs typeface="ＤＦＰ中楷書体"/>
              </a:rPr>
              <a:t>名前が決まった</a:t>
            </a:r>
            <a:endParaRPr kumimoji="1" lang="ja-JP" altLang="en-US" dirty="0">
              <a:latin typeface="ＤＦＰ中楷書体"/>
              <a:ea typeface="ＤＦＰ中楷書体"/>
              <a:cs typeface="ＤＦＰ中楷書体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03714" y="1292741"/>
            <a:ext cx="2503179" cy="92333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ＤＦＰ中楷書体"/>
                <a:ea typeface="ＤＦＰ中楷書体"/>
                <a:cs typeface="ＤＦＰ中楷書体"/>
              </a:rPr>
              <a:t>改訂</a:t>
            </a:r>
            <a:r>
              <a:rPr kumimoji="1" lang="ja-JP" altLang="en-US" dirty="0" smtClean="0">
                <a:latin typeface="ＤＦＰ中楷書体"/>
                <a:ea typeface="ＤＦＰ中楷書体"/>
                <a:cs typeface="ＤＦＰ中楷書体"/>
              </a:rPr>
              <a:t>ヌマ</a:t>
            </a:r>
            <a:r>
              <a:rPr kumimoji="1" lang="ja-JP" altLang="en-US" dirty="0" smtClean="0">
                <a:latin typeface="ＤＦＰ中楷書体"/>
                <a:ea typeface="ＤＦＰ中楷書体"/>
                <a:cs typeface="ＤＦＰ中楷書体"/>
              </a:rPr>
              <a:t>暦</a:t>
            </a:r>
            <a:endParaRPr kumimoji="1" lang="en-US" altLang="ja-JP" dirty="0" smtClean="0">
              <a:latin typeface="ＤＦＰ中楷書体"/>
              <a:ea typeface="ＤＦＰ中楷書体"/>
              <a:cs typeface="ＤＦＰ中楷書体"/>
            </a:endParaRPr>
          </a:p>
          <a:p>
            <a:pPr algn="ctr"/>
            <a:r>
              <a:rPr lang="ja-JP" altLang="en-US" dirty="0" smtClean="0">
                <a:latin typeface="ＤＦＰ中楷書体"/>
                <a:ea typeface="ＤＦＰ中楷書体"/>
                <a:cs typeface="ＤＦＰ中楷書体"/>
              </a:rPr>
              <a:t>年初が二ヶ月</a:t>
            </a:r>
            <a:endParaRPr lang="en-US" altLang="ja-JP" dirty="0" smtClean="0">
              <a:latin typeface="ＤＦＰ中楷書体"/>
              <a:ea typeface="ＤＦＰ中楷書体"/>
              <a:cs typeface="ＤＦＰ中楷書体"/>
            </a:endParaRPr>
          </a:p>
          <a:p>
            <a:pPr algn="ctr"/>
            <a:r>
              <a:rPr lang="ja-JP" altLang="en-US" dirty="0" smtClean="0">
                <a:latin typeface="ＤＦＰ中楷書体"/>
                <a:ea typeface="ＤＦＰ中楷書体"/>
                <a:cs typeface="ＤＦＰ中楷書体"/>
              </a:rPr>
              <a:t>早くなった！</a:t>
            </a:r>
            <a:endParaRPr kumimoji="1" lang="ja-JP" altLang="en-US" dirty="0">
              <a:latin typeface="ＤＦＰ中楷書体"/>
              <a:ea typeface="ＤＦＰ中楷書体"/>
              <a:cs typeface="ＤＦＰ中楷書体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39089" y="433412"/>
            <a:ext cx="4176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古代ローマの暦の変遷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9011266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79</Words>
  <Application>Microsoft Macintosh PowerPoint</Application>
  <PresentationFormat>画面に合わせる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>山形大学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柴田 晋平</dc:creator>
  <cp:lastModifiedBy>柴田 晋平</cp:lastModifiedBy>
  <cp:revision>5</cp:revision>
  <dcterms:created xsi:type="dcterms:W3CDTF">2013-04-04T13:32:51Z</dcterms:created>
  <dcterms:modified xsi:type="dcterms:W3CDTF">2013-04-06T10:32:19Z</dcterms:modified>
</cp:coreProperties>
</file>