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/>
    <p:restoredTop sz="96006"/>
  </p:normalViewPr>
  <p:slideViewPr>
    <p:cSldViewPr snapToGrid="0">
      <p:cViewPr varScale="1">
        <p:scale>
          <a:sx n="112" d="100"/>
          <a:sy n="112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C840C-2DBF-3746-AC5E-81DD638A56D2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376EA50-0C15-6C48-875B-629340177477}">
      <dgm:prSet phldrT="[テキスト]"/>
      <dgm:spPr/>
      <dgm:t>
        <a:bodyPr/>
        <a:lstStyle/>
        <a:p>
          <a:r>
            <a:rPr kumimoji="1" lang="ja-JP" altLang="en-US"/>
            <a:t>星</a:t>
          </a:r>
          <a:r>
            <a:rPr kumimoji="1" lang="en-US" altLang="ja-JP" dirty="0"/>
            <a:t>(</a:t>
          </a:r>
          <a:r>
            <a:rPr kumimoji="1" lang="ja-JP" altLang="en-US"/>
            <a:t>恒星</a:t>
          </a:r>
          <a:r>
            <a:rPr kumimoji="1" lang="en-US" altLang="ja-JP" dirty="0"/>
            <a:t>)</a:t>
          </a:r>
          <a:endParaRPr kumimoji="1" lang="ja-JP" altLang="en-US"/>
        </a:p>
      </dgm:t>
    </dgm:pt>
    <dgm:pt modelId="{97BF4708-FA87-B546-930C-436D64EC48D7}" type="parTrans" cxnId="{38BD7958-CF19-1A4C-9408-186C2F72B05D}">
      <dgm:prSet/>
      <dgm:spPr/>
      <dgm:t>
        <a:bodyPr/>
        <a:lstStyle/>
        <a:p>
          <a:endParaRPr kumimoji="1" lang="ja-JP" altLang="en-US"/>
        </a:p>
      </dgm:t>
    </dgm:pt>
    <dgm:pt modelId="{F07375CB-0897-944F-92FC-5133E20C66B9}" type="sibTrans" cxnId="{38BD7958-CF19-1A4C-9408-186C2F72B05D}">
      <dgm:prSet/>
      <dgm:spPr/>
      <dgm:t>
        <a:bodyPr/>
        <a:lstStyle/>
        <a:p>
          <a:endParaRPr kumimoji="1" lang="ja-JP" altLang="en-US"/>
        </a:p>
      </dgm:t>
    </dgm:pt>
    <dgm:pt modelId="{08A97383-1D12-E840-9242-DA9E53102D3A}">
      <dgm:prSet phldrT="[テキスト]"/>
      <dgm:spPr/>
      <dgm:t>
        <a:bodyPr/>
        <a:lstStyle/>
        <a:p>
          <a:r>
            <a:rPr kumimoji="1" lang="ja-JP" altLang="en-US"/>
            <a:t>原始星</a:t>
          </a:r>
        </a:p>
      </dgm:t>
    </dgm:pt>
    <dgm:pt modelId="{33E3E434-332B-6E45-8530-5B889D7A37C7}" type="parTrans" cxnId="{5B008026-A813-B140-939B-A46FD586B11B}">
      <dgm:prSet/>
      <dgm:spPr/>
      <dgm:t>
        <a:bodyPr/>
        <a:lstStyle/>
        <a:p>
          <a:endParaRPr kumimoji="1" lang="ja-JP" altLang="en-US"/>
        </a:p>
      </dgm:t>
    </dgm:pt>
    <dgm:pt modelId="{533F9E69-446F-AA40-B38F-8CE1FC488288}" type="sibTrans" cxnId="{5B008026-A813-B140-939B-A46FD586B11B}">
      <dgm:prSet/>
      <dgm:spPr/>
      <dgm:t>
        <a:bodyPr/>
        <a:lstStyle/>
        <a:p>
          <a:endParaRPr kumimoji="1" lang="ja-JP" altLang="en-US"/>
        </a:p>
      </dgm:t>
    </dgm:pt>
    <dgm:pt modelId="{D9D0022D-AC34-EE4D-BC5F-AF47E6301B55}">
      <dgm:prSet phldrT="[テキスト]"/>
      <dgm:spPr/>
      <dgm:t>
        <a:bodyPr/>
        <a:lstStyle/>
        <a:p>
          <a:r>
            <a:rPr kumimoji="1" lang="ja-JP" altLang="en-US"/>
            <a:t>星</a:t>
          </a:r>
          <a:r>
            <a:rPr kumimoji="1" lang="en-US" altLang="ja-JP" dirty="0"/>
            <a:t>(</a:t>
          </a:r>
          <a:r>
            <a:rPr kumimoji="1" lang="ja-JP" altLang="en-US"/>
            <a:t>普通の</a:t>
          </a:r>
          <a:r>
            <a:rPr kumimoji="1" lang="en-US" altLang="ja-JP" dirty="0"/>
            <a:t>)</a:t>
          </a:r>
          <a:endParaRPr kumimoji="1" lang="ja-JP" altLang="en-US"/>
        </a:p>
      </dgm:t>
    </dgm:pt>
    <dgm:pt modelId="{F8CF1DDC-0D1B-024B-84E4-5E8ECF0BD9F7}" type="parTrans" cxnId="{E8715006-A0F0-FB40-A5EC-36D907016DEC}">
      <dgm:prSet/>
      <dgm:spPr/>
      <dgm:t>
        <a:bodyPr/>
        <a:lstStyle/>
        <a:p>
          <a:endParaRPr kumimoji="1" lang="ja-JP" altLang="en-US"/>
        </a:p>
      </dgm:t>
    </dgm:pt>
    <dgm:pt modelId="{15087A49-2903-014C-AFD5-45C28BFF98CC}" type="sibTrans" cxnId="{E8715006-A0F0-FB40-A5EC-36D907016DEC}">
      <dgm:prSet/>
      <dgm:spPr/>
      <dgm:t>
        <a:bodyPr/>
        <a:lstStyle/>
        <a:p>
          <a:endParaRPr kumimoji="1" lang="ja-JP" altLang="en-US"/>
        </a:p>
      </dgm:t>
    </dgm:pt>
    <dgm:pt modelId="{5F7AA7D8-A684-6C41-9888-97B245EE29F3}">
      <dgm:prSet phldrT="[テキスト]"/>
      <dgm:spPr/>
      <dgm:t>
        <a:bodyPr/>
        <a:lstStyle/>
        <a:p>
          <a:r>
            <a:rPr kumimoji="1" lang="ja-JP" altLang="en-US"/>
            <a:t>コンパクト星</a:t>
          </a:r>
        </a:p>
      </dgm:t>
    </dgm:pt>
    <dgm:pt modelId="{620BDABF-E8B1-D041-A273-310528F77A3E}" type="parTrans" cxnId="{7940B626-2E0A-A44A-8CAB-D60D9D0E9AD4}">
      <dgm:prSet/>
      <dgm:spPr/>
      <dgm:t>
        <a:bodyPr/>
        <a:lstStyle/>
        <a:p>
          <a:endParaRPr kumimoji="1" lang="ja-JP" altLang="en-US"/>
        </a:p>
      </dgm:t>
    </dgm:pt>
    <dgm:pt modelId="{B22089E0-0715-C143-993C-579D7F2869CB}" type="sibTrans" cxnId="{7940B626-2E0A-A44A-8CAB-D60D9D0E9AD4}">
      <dgm:prSet/>
      <dgm:spPr/>
      <dgm:t>
        <a:bodyPr/>
        <a:lstStyle/>
        <a:p>
          <a:endParaRPr kumimoji="1" lang="ja-JP" altLang="en-US"/>
        </a:p>
      </dgm:t>
    </dgm:pt>
    <dgm:pt modelId="{8D65368F-1888-784C-AEA8-8B296E769304}">
      <dgm:prSet/>
      <dgm:spPr/>
      <dgm:t>
        <a:bodyPr/>
        <a:lstStyle/>
        <a:p>
          <a:r>
            <a:rPr kumimoji="1" lang="ja-JP" altLang="en-US"/>
            <a:t>主系列星</a:t>
          </a:r>
        </a:p>
      </dgm:t>
    </dgm:pt>
    <dgm:pt modelId="{1FE30872-1102-B444-A935-F02F00CC75B2}" type="parTrans" cxnId="{100A5AFA-1820-E84B-92EE-1DB3853F3749}">
      <dgm:prSet/>
      <dgm:spPr/>
      <dgm:t>
        <a:bodyPr/>
        <a:lstStyle/>
        <a:p>
          <a:endParaRPr kumimoji="1" lang="ja-JP" altLang="en-US"/>
        </a:p>
      </dgm:t>
    </dgm:pt>
    <dgm:pt modelId="{E66EBE42-7131-5945-B0EE-4000166FE961}" type="sibTrans" cxnId="{100A5AFA-1820-E84B-92EE-1DB3853F3749}">
      <dgm:prSet/>
      <dgm:spPr/>
      <dgm:t>
        <a:bodyPr/>
        <a:lstStyle/>
        <a:p>
          <a:endParaRPr kumimoji="1" lang="ja-JP" altLang="en-US"/>
        </a:p>
      </dgm:t>
    </dgm:pt>
    <dgm:pt modelId="{A262F16F-7F59-F041-BCB4-9090533BF09B}">
      <dgm:prSet/>
      <dgm:spPr/>
      <dgm:t>
        <a:bodyPr/>
        <a:lstStyle/>
        <a:p>
          <a:r>
            <a:rPr kumimoji="1" lang="ja-JP" altLang="en-US"/>
            <a:t>巨星</a:t>
          </a:r>
        </a:p>
      </dgm:t>
    </dgm:pt>
    <dgm:pt modelId="{BA4CC4CB-E2DF-A445-B662-98D1DB417952}" type="parTrans" cxnId="{B8B6009F-CDA1-D545-9A96-B77890B3A185}">
      <dgm:prSet/>
      <dgm:spPr/>
      <dgm:t>
        <a:bodyPr/>
        <a:lstStyle/>
        <a:p>
          <a:endParaRPr kumimoji="1" lang="ja-JP" altLang="en-US"/>
        </a:p>
      </dgm:t>
    </dgm:pt>
    <dgm:pt modelId="{9935B357-5AD9-3249-80E0-6EC1CD8323F7}" type="sibTrans" cxnId="{B8B6009F-CDA1-D545-9A96-B77890B3A185}">
      <dgm:prSet/>
      <dgm:spPr/>
      <dgm:t>
        <a:bodyPr/>
        <a:lstStyle/>
        <a:p>
          <a:endParaRPr kumimoji="1" lang="ja-JP" altLang="en-US"/>
        </a:p>
      </dgm:t>
    </dgm:pt>
    <dgm:pt modelId="{667AE349-2F90-5C47-B64C-3146635002B9}">
      <dgm:prSet/>
      <dgm:spPr/>
      <dgm:t>
        <a:bodyPr/>
        <a:lstStyle/>
        <a:p>
          <a:r>
            <a:rPr kumimoji="1" lang="ja-JP" altLang="en-US"/>
            <a:t>白色矮星</a:t>
          </a:r>
        </a:p>
      </dgm:t>
    </dgm:pt>
    <dgm:pt modelId="{505EA82F-696B-6F46-B547-A66B12F7EAB3}" type="parTrans" cxnId="{D9D77BD0-DAB5-834D-BB01-9BFCE3C1B82E}">
      <dgm:prSet/>
      <dgm:spPr/>
      <dgm:t>
        <a:bodyPr/>
        <a:lstStyle/>
        <a:p>
          <a:endParaRPr kumimoji="1" lang="ja-JP" altLang="en-US"/>
        </a:p>
      </dgm:t>
    </dgm:pt>
    <dgm:pt modelId="{79B7C6E5-188B-BB4C-92F6-263319E62649}" type="sibTrans" cxnId="{D9D77BD0-DAB5-834D-BB01-9BFCE3C1B82E}">
      <dgm:prSet/>
      <dgm:spPr/>
      <dgm:t>
        <a:bodyPr/>
        <a:lstStyle/>
        <a:p>
          <a:endParaRPr kumimoji="1" lang="ja-JP" altLang="en-US"/>
        </a:p>
      </dgm:t>
    </dgm:pt>
    <dgm:pt modelId="{73BD8AA0-529F-F24E-8B52-D5EECF3A4D46}">
      <dgm:prSet/>
      <dgm:spPr/>
      <dgm:t>
        <a:bodyPr/>
        <a:lstStyle/>
        <a:p>
          <a:r>
            <a:rPr kumimoji="1" lang="ja-JP" altLang="en-US"/>
            <a:t>中性子星</a:t>
          </a:r>
        </a:p>
      </dgm:t>
    </dgm:pt>
    <dgm:pt modelId="{69BE43C2-CD06-4742-85FC-175F73A3B904}" type="parTrans" cxnId="{EB4FE4F3-CE1D-E749-A2C4-015376439A32}">
      <dgm:prSet/>
      <dgm:spPr/>
      <dgm:t>
        <a:bodyPr/>
        <a:lstStyle/>
        <a:p>
          <a:endParaRPr kumimoji="1" lang="ja-JP" altLang="en-US"/>
        </a:p>
      </dgm:t>
    </dgm:pt>
    <dgm:pt modelId="{863012C0-3031-5D4A-A51F-5D77C818D56D}" type="sibTrans" cxnId="{EB4FE4F3-CE1D-E749-A2C4-015376439A32}">
      <dgm:prSet/>
      <dgm:spPr/>
      <dgm:t>
        <a:bodyPr/>
        <a:lstStyle/>
        <a:p>
          <a:endParaRPr kumimoji="1" lang="ja-JP" altLang="en-US"/>
        </a:p>
      </dgm:t>
    </dgm:pt>
    <dgm:pt modelId="{8819C55D-8A69-BF4E-9DBD-685C9D26A87E}">
      <dgm:prSet/>
      <dgm:spPr/>
      <dgm:t>
        <a:bodyPr/>
        <a:lstStyle/>
        <a:p>
          <a:r>
            <a:rPr kumimoji="1" lang="ja-JP" altLang="en-US"/>
            <a:t>ブラックホール</a:t>
          </a:r>
        </a:p>
      </dgm:t>
    </dgm:pt>
    <dgm:pt modelId="{940A84C9-2544-1A45-A011-DF752D46AD21}" type="parTrans" cxnId="{BEC4C407-C5F0-AF4E-88C9-F4F350C9AFE7}">
      <dgm:prSet/>
      <dgm:spPr/>
      <dgm:t>
        <a:bodyPr/>
        <a:lstStyle/>
        <a:p>
          <a:endParaRPr kumimoji="1" lang="ja-JP" altLang="en-US"/>
        </a:p>
      </dgm:t>
    </dgm:pt>
    <dgm:pt modelId="{6F12747D-EA89-434D-9D27-46E5D223B61D}" type="sibTrans" cxnId="{BEC4C407-C5F0-AF4E-88C9-F4F350C9AFE7}">
      <dgm:prSet/>
      <dgm:spPr/>
      <dgm:t>
        <a:bodyPr/>
        <a:lstStyle/>
        <a:p>
          <a:endParaRPr kumimoji="1" lang="ja-JP" altLang="en-US"/>
        </a:p>
      </dgm:t>
    </dgm:pt>
    <dgm:pt modelId="{BF52A394-C412-9142-B0FF-D0425AA1ADE6}" type="pres">
      <dgm:prSet presAssocID="{6CBC840C-2DBF-3746-AC5E-81DD638A56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D03898-0B91-824D-8093-BA5948B4CD38}" type="pres">
      <dgm:prSet presAssocID="{5376EA50-0C15-6C48-875B-629340177477}" presName="hierRoot1" presStyleCnt="0"/>
      <dgm:spPr/>
    </dgm:pt>
    <dgm:pt modelId="{CFCF839C-2A9B-9D4D-9C65-7AA4421AF3AD}" type="pres">
      <dgm:prSet presAssocID="{5376EA50-0C15-6C48-875B-629340177477}" presName="composite" presStyleCnt="0"/>
      <dgm:spPr/>
    </dgm:pt>
    <dgm:pt modelId="{A25F9F4C-F36C-FA44-A12A-11A0E8B7F8CA}" type="pres">
      <dgm:prSet presAssocID="{5376EA50-0C15-6C48-875B-629340177477}" presName="background" presStyleLbl="node0" presStyleIdx="0" presStyleCnt="1"/>
      <dgm:spPr>
        <a:solidFill>
          <a:srgbClr val="FFFF00"/>
        </a:solidFill>
      </dgm:spPr>
    </dgm:pt>
    <dgm:pt modelId="{91DFFB63-D9D6-A741-8C84-DD2FB29A6414}" type="pres">
      <dgm:prSet presAssocID="{5376EA50-0C15-6C48-875B-629340177477}" presName="text" presStyleLbl="fgAcc0" presStyleIdx="0" presStyleCnt="1">
        <dgm:presLayoutVars>
          <dgm:chPref val="3"/>
        </dgm:presLayoutVars>
      </dgm:prSet>
      <dgm:spPr/>
    </dgm:pt>
    <dgm:pt modelId="{F2C721C6-7E9E-0B40-8568-616056115395}" type="pres">
      <dgm:prSet presAssocID="{5376EA50-0C15-6C48-875B-629340177477}" presName="hierChild2" presStyleCnt="0"/>
      <dgm:spPr/>
    </dgm:pt>
    <dgm:pt modelId="{499725DC-710E-B142-A582-C99F1D4ADD8C}" type="pres">
      <dgm:prSet presAssocID="{33E3E434-332B-6E45-8530-5B889D7A37C7}" presName="Name10" presStyleLbl="parChTrans1D2" presStyleIdx="0" presStyleCnt="3"/>
      <dgm:spPr/>
    </dgm:pt>
    <dgm:pt modelId="{B39D1657-5FFD-A84A-AE8F-437D9CD8A41A}" type="pres">
      <dgm:prSet presAssocID="{08A97383-1D12-E840-9242-DA9E53102D3A}" presName="hierRoot2" presStyleCnt="0"/>
      <dgm:spPr/>
    </dgm:pt>
    <dgm:pt modelId="{D14C5B89-C46C-7948-831D-3E5B096F291C}" type="pres">
      <dgm:prSet presAssocID="{08A97383-1D12-E840-9242-DA9E53102D3A}" presName="composite2" presStyleCnt="0"/>
      <dgm:spPr/>
    </dgm:pt>
    <dgm:pt modelId="{EA2AA870-C6E5-DB4D-AD66-C27977436D74}" type="pres">
      <dgm:prSet presAssocID="{08A97383-1D12-E840-9242-DA9E53102D3A}" presName="background2" presStyleLbl="node2" presStyleIdx="0" presStyleCnt="3"/>
      <dgm:spPr>
        <a:solidFill>
          <a:schemeClr val="accent2"/>
        </a:solidFill>
      </dgm:spPr>
    </dgm:pt>
    <dgm:pt modelId="{0C99EDE2-B65F-8A46-A0C0-6DA2CD6952E3}" type="pres">
      <dgm:prSet presAssocID="{08A97383-1D12-E840-9242-DA9E53102D3A}" presName="text2" presStyleLbl="fgAcc2" presStyleIdx="0" presStyleCnt="3">
        <dgm:presLayoutVars>
          <dgm:chPref val="3"/>
        </dgm:presLayoutVars>
      </dgm:prSet>
      <dgm:spPr/>
    </dgm:pt>
    <dgm:pt modelId="{0FA5A5E1-865C-284D-B2CB-93C7C427DFA7}" type="pres">
      <dgm:prSet presAssocID="{08A97383-1D12-E840-9242-DA9E53102D3A}" presName="hierChild3" presStyleCnt="0"/>
      <dgm:spPr/>
    </dgm:pt>
    <dgm:pt modelId="{B268D90C-EFCE-2044-9240-3EAA1452F7AA}" type="pres">
      <dgm:prSet presAssocID="{F8CF1DDC-0D1B-024B-84E4-5E8ECF0BD9F7}" presName="Name10" presStyleLbl="parChTrans1D2" presStyleIdx="1" presStyleCnt="3"/>
      <dgm:spPr/>
    </dgm:pt>
    <dgm:pt modelId="{6320A429-92AE-A444-82BE-5C1EDCAB6A35}" type="pres">
      <dgm:prSet presAssocID="{D9D0022D-AC34-EE4D-BC5F-AF47E6301B55}" presName="hierRoot2" presStyleCnt="0"/>
      <dgm:spPr/>
    </dgm:pt>
    <dgm:pt modelId="{BCB1BE64-7258-0241-AC79-706FB56FCF75}" type="pres">
      <dgm:prSet presAssocID="{D9D0022D-AC34-EE4D-BC5F-AF47E6301B55}" presName="composite2" presStyleCnt="0"/>
      <dgm:spPr/>
    </dgm:pt>
    <dgm:pt modelId="{D9D2204D-9CAA-6C4B-A575-3B6075D56E8E}" type="pres">
      <dgm:prSet presAssocID="{D9D0022D-AC34-EE4D-BC5F-AF47E6301B55}" presName="background2" presStyleLbl="node2" presStyleIdx="1" presStyleCnt="3"/>
      <dgm:spPr>
        <a:solidFill>
          <a:schemeClr val="accent1"/>
        </a:solidFill>
      </dgm:spPr>
    </dgm:pt>
    <dgm:pt modelId="{C979D096-971B-064E-B0A5-2409858CBCCD}" type="pres">
      <dgm:prSet presAssocID="{D9D0022D-AC34-EE4D-BC5F-AF47E6301B55}" presName="text2" presStyleLbl="fgAcc2" presStyleIdx="1" presStyleCnt="3">
        <dgm:presLayoutVars>
          <dgm:chPref val="3"/>
        </dgm:presLayoutVars>
      </dgm:prSet>
      <dgm:spPr/>
    </dgm:pt>
    <dgm:pt modelId="{6B99FB83-E950-4640-B0B1-363F4EC9A1BA}" type="pres">
      <dgm:prSet presAssocID="{D9D0022D-AC34-EE4D-BC5F-AF47E6301B55}" presName="hierChild3" presStyleCnt="0"/>
      <dgm:spPr/>
    </dgm:pt>
    <dgm:pt modelId="{7F387D0B-06D1-324F-AACC-0C029ECB0F46}" type="pres">
      <dgm:prSet presAssocID="{1FE30872-1102-B444-A935-F02F00CC75B2}" presName="Name17" presStyleLbl="parChTrans1D3" presStyleIdx="0" presStyleCnt="5"/>
      <dgm:spPr/>
    </dgm:pt>
    <dgm:pt modelId="{10416141-DB01-2449-8072-56C39BE720D9}" type="pres">
      <dgm:prSet presAssocID="{8D65368F-1888-784C-AEA8-8B296E769304}" presName="hierRoot3" presStyleCnt="0"/>
      <dgm:spPr/>
    </dgm:pt>
    <dgm:pt modelId="{0CC7C1E3-D1FE-A041-883E-A107576CE72A}" type="pres">
      <dgm:prSet presAssocID="{8D65368F-1888-784C-AEA8-8B296E769304}" presName="composite3" presStyleCnt="0"/>
      <dgm:spPr/>
    </dgm:pt>
    <dgm:pt modelId="{81EF78EA-117A-5049-A49D-0FC676DE8AA0}" type="pres">
      <dgm:prSet presAssocID="{8D65368F-1888-784C-AEA8-8B296E769304}" presName="background3" presStyleLbl="node3" presStyleIdx="0" presStyleCnt="5"/>
      <dgm:spPr>
        <a:solidFill>
          <a:schemeClr val="accent1"/>
        </a:solidFill>
      </dgm:spPr>
    </dgm:pt>
    <dgm:pt modelId="{C1E88BFD-C5EE-244A-8306-8EF24517B7C9}" type="pres">
      <dgm:prSet presAssocID="{8D65368F-1888-784C-AEA8-8B296E769304}" presName="text3" presStyleLbl="fgAcc3" presStyleIdx="0" presStyleCnt="5">
        <dgm:presLayoutVars>
          <dgm:chPref val="3"/>
        </dgm:presLayoutVars>
      </dgm:prSet>
      <dgm:spPr/>
    </dgm:pt>
    <dgm:pt modelId="{09101113-83D5-FC4A-84AE-EC593A53611E}" type="pres">
      <dgm:prSet presAssocID="{8D65368F-1888-784C-AEA8-8B296E769304}" presName="hierChild4" presStyleCnt="0"/>
      <dgm:spPr/>
    </dgm:pt>
    <dgm:pt modelId="{B2DDC7AA-8E7C-C847-8904-68D7A4FCBB28}" type="pres">
      <dgm:prSet presAssocID="{BA4CC4CB-E2DF-A445-B662-98D1DB417952}" presName="Name17" presStyleLbl="parChTrans1D3" presStyleIdx="1" presStyleCnt="5"/>
      <dgm:spPr/>
    </dgm:pt>
    <dgm:pt modelId="{A6B8FB4D-4042-514A-A2E1-858A8A28F3DD}" type="pres">
      <dgm:prSet presAssocID="{A262F16F-7F59-F041-BCB4-9090533BF09B}" presName="hierRoot3" presStyleCnt="0"/>
      <dgm:spPr/>
    </dgm:pt>
    <dgm:pt modelId="{988A2A8B-61C7-6E4C-AEF4-026A733CBB5B}" type="pres">
      <dgm:prSet presAssocID="{A262F16F-7F59-F041-BCB4-9090533BF09B}" presName="composite3" presStyleCnt="0"/>
      <dgm:spPr/>
    </dgm:pt>
    <dgm:pt modelId="{1674EF99-52CD-E340-87D5-57471E50B449}" type="pres">
      <dgm:prSet presAssocID="{A262F16F-7F59-F041-BCB4-9090533BF09B}" presName="background3" presStyleLbl="node3" presStyleIdx="1" presStyleCnt="5"/>
      <dgm:spPr>
        <a:solidFill>
          <a:schemeClr val="accent1"/>
        </a:solidFill>
      </dgm:spPr>
    </dgm:pt>
    <dgm:pt modelId="{C3FA22A1-0337-DE45-87B8-06A2C7AF6A86}" type="pres">
      <dgm:prSet presAssocID="{A262F16F-7F59-F041-BCB4-9090533BF09B}" presName="text3" presStyleLbl="fgAcc3" presStyleIdx="1" presStyleCnt="5">
        <dgm:presLayoutVars>
          <dgm:chPref val="3"/>
        </dgm:presLayoutVars>
      </dgm:prSet>
      <dgm:spPr/>
    </dgm:pt>
    <dgm:pt modelId="{FB6F1350-7054-FD45-B621-97F8B619562E}" type="pres">
      <dgm:prSet presAssocID="{A262F16F-7F59-F041-BCB4-9090533BF09B}" presName="hierChild4" presStyleCnt="0"/>
      <dgm:spPr/>
    </dgm:pt>
    <dgm:pt modelId="{AB4B6099-D4A8-8246-8ED8-7EB7EE25AA94}" type="pres">
      <dgm:prSet presAssocID="{620BDABF-E8B1-D041-A273-310528F77A3E}" presName="Name10" presStyleLbl="parChTrans1D2" presStyleIdx="2" presStyleCnt="3"/>
      <dgm:spPr/>
    </dgm:pt>
    <dgm:pt modelId="{11AF1EED-EF2C-2549-81F8-541A1CAB9BE3}" type="pres">
      <dgm:prSet presAssocID="{5F7AA7D8-A684-6C41-9888-97B245EE29F3}" presName="hierRoot2" presStyleCnt="0"/>
      <dgm:spPr/>
    </dgm:pt>
    <dgm:pt modelId="{E82D3888-0E8D-B943-988C-D3E5D40C3011}" type="pres">
      <dgm:prSet presAssocID="{5F7AA7D8-A684-6C41-9888-97B245EE29F3}" presName="composite2" presStyleCnt="0"/>
      <dgm:spPr/>
    </dgm:pt>
    <dgm:pt modelId="{F2DFEC0A-B1C0-5143-8625-F8BC48460FB2}" type="pres">
      <dgm:prSet presAssocID="{5F7AA7D8-A684-6C41-9888-97B245EE29F3}" presName="background2" presStyleLbl="node2" presStyleIdx="2" presStyleCnt="3"/>
      <dgm:spPr>
        <a:solidFill>
          <a:schemeClr val="accent6">
            <a:lumMod val="75000"/>
          </a:schemeClr>
        </a:solidFill>
      </dgm:spPr>
    </dgm:pt>
    <dgm:pt modelId="{AE22BA53-0C1B-5D42-A78C-CCC3BEB94E9F}" type="pres">
      <dgm:prSet presAssocID="{5F7AA7D8-A684-6C41-9888-97B245EE29F3}" presName="text2" presStyleLbl="fgAcc2" presStyleIdx="2" presStyleCnt="3">
        <dgm:presLayoutVars>
          <dgm:chPref val="3"/>
        </dgm:presLayoutVars>
      </dgm:prSet>
      <dgm:spPr/>
    </dgm:pt>
    <dgm:pt modelId="{EE90E733-0D6E-7C45-9C77-8785F79E5756}" type="pres">
      <dgm:prSet presAssocID="{5F7AA7D8-A684-6C41-9888-97B245EE29F3}" presName="hierChild3" presStyleCnt="0"/>
      <dgm:spPr/>
    </dgm:pt>
    <dgm:pt modelId="{7FE406A3-6644-CC46-9664-47CE8A1CE25C}" type="pres">
      <dgm:prSet presAssocID="{505EA82F-696B-6F46-B547-A66B12F7EAB3}" presName="Name17" presStyleLbl="parChTrans1D3" presStyleIdx="2" presStyleCnt="5"/>
      <dgm:spPr/>
    </dgm:pt>
    <dgm:pt modelId="{A7030693-C21F-3E43-897F-B9679B5EBA76}" type="pres">
      <dgm:prSet presAssocID="{667AE349-2F90-5C47-B64C-3146635002B9}" presName="hierRoot3" presStyleCnt="0"/>
      <dgm:spPr/>
    </dgm:pt>
    <dgm:pt modelId="{9FB71114-5D16-7E43-B324-F1A3C20AF12F}" type="pres">
      <dgm:prSet presAssocID="{667AE349-2F90-5C47-B64C-3146635002B9}" presName="composite3" presStyleCnt="0"/>
      <dgm:spPr/>
    </dgm:pt>
    <dgm:pt modelId="{525D5917-BF76-1845-865A-C9F0E03CC903}" type="pres">
      <dgm:prSet presAssocID="{667AE349-2F90-5C47-B64C-3146635002B9}" presName="background3" presStyleLbl="node3" presStyleIdx="2" presStyleCnt="5"/>
      <dgm:spPr>
        <a:solidFill>
          <a:schemeClr val="accent6">
            <a:lumMod val="75000"/>
          </a:schemeClr>
        </a:solidFill>
      </dgm:spPr>
    </dgm:pt>
    <dgm:pt modelId="{0C869480-AC91-484B-94BD-28C36696368F}" type="pres">
      <dgm:prSet presAssocID="{667AE349-2F90-5C47-B64C-3146635002B9}" presName="text3" presStyleLbl="fgAcc3" presStyleIdx="2" presStyleCnt="5">
        <dgm:presLayoutVars>
          <dgm:chPref val="3"/>
        </dgm:presLayoutVars>
      </dgm:prSet>
      <dgm:spPr/>
    </dgm:pt>
    <dgm:pt modelId="{A39D4EF5-1112-D640-BFC1-0B16707A327E}" type="pres">
      <dgm:prSet presAssocID="{667AE349-2F90-5C47-B64C-3146635002B9}" presName="hierChild4" presStyleCnt="0"/>
      <dgm:spPr/>
    </dgm:pt>
    <dgm:pt modelId="{78B69877-1DED-D648-BC3C-3E2D912008E4}" type="pres">
      <dgm:prSet presAssocID="{69BE43C2-CD06-4742-85FC-175F73A3B904}" presName="Name17" presStyleLbl="parChTrans1D3" presStyleIdx="3" presStyleCnt="5"/>
      <dgm:spPr/>
    </dgm:pt>
    <dgm:pt modelId="{2D4347B8-4331-7645-8C91-3E6EDB770E38}" type="pres">
      <dgm:prSet presAssocID="{73BD8AA0-529F-F24E-8B52-D5EECF3A4D46}" presName="hierRoot3" presStyleCnt="0"/>
      <dgm:spPr/>
    </dgm:pt>
    <dgm:pt modelId="{6661A720-07A7-5E46-8FEA-E951B9B6CDFA}" type="pres">
      <dgm:prSet presAssocID="{73BD8AA0-529F-F24E-8B52-D5EECF3A4D46}" presName="composite3" presStyleCnt="0"/>
      <dgm:spPr/>
    </dgm:pt>
    <dgm:pt modelId="{2D1F1909-1BC9-4C48-8705-A9AF7288935B}" type="pres">
      <dgm:prSet presAssocID="{73BD8AA0-529F-F24E-8B52-D5EECF3A4D46}" presName="background3" presStyleLbl="node3" presStyleIdx="3" presStyleCnt="5"/>
      <dgm:spPr>
        <a:solidFill>
          <a:schemeClr val="accent6">
            <a:lumMod val="75000"/>
          </a:schemeClr>
        </a:solidFill>
      </dgm:spPr>
    </dgm:pt>
    <dgm:pt modelId="{ABE356D9-3464-F140-9321-8F6881DCE41A}" type="pres">
      <dgm:prSet presAssocID="{73BD8AA0-529F-F24E-8B52-D5EECF3A4D46}" presName="text3" presStyleLbl="fgAcc3" presStyleIdx="3" presStyleCnt="5">
        <dgm:presLayoutVars>
          <dgm:chPref val="3"/>
        </dgm:presLayoutVars>
      </dgm:prSet>
      <dgm:spPr/>
    </dgm:pt>
    <dgm:pt modelId="{F50EAA6E-F976-3D42-AF5E-901913E96553}" type="pres">
      <dgm:prSet presAssocID="{73BD8AA0-529F-F24E-8B52-D5EECF3A4D46}" presName="hierChild4" presStyleCnt="0"/>
      <dgm:spPr/>
    </dgm:pt>
    <dgm:pt modelId="{10D86DFC-0B8E-6C4F-A9C9-C8CC67A82476}" type="pres">
      <dgm:prSet presAssocID="{940A84C9-2544-1A45-A011-DF752D46AD21}" presName="Name17" presStyleLbl="parChTrans1D3" presStyleIdx="4" presStyleCnt="5"/>
      <dgm:spPr/>
    </dgm:pt>
    <dgm:pt modelId="{69BA517B-DCD2-9F44-8DD0-C35791B366F5}" type="pres">
      <dgm:prSet presAssocID="{8819C55D-8A69-BF4E-9DBD-685C9D26A87E}" presName="hierRoot3" presStyleCnt="0"/>
      <dgm:spPr/>
    </dgm:pt>
    <dgm:pt modelId="{0C05A985-1153-CB4B-B09A-DDADED2F25F8}" type="pres">
      <dgm:prSet presAssocID="{8819C55D-8A69-BF4E-9DBD-685C9D26A87E}" presName="composite3" presStyleCnt="0"/>
      <dgm:spPr/>
    </dgm:pt>
    <dgm:pt modelId="{C2010E13-B84F-274D-B0CE-8C2476793CF3}" type="pres">
      <dgm:prSet presAssocID="{8819C55D-8A69-BF4E-9DBD-685C9D26A87E}" presName="background3" presStyleLbl="node3" presStyleIdx="4" presStyleCnt="5"/>
      <dgm:spPr>
        <a:solidFill>
          <a:schemeClr val="accent6">
            <a:lumMod val="75000"/>
          </a:schemeClr>
        </a:solidFill>
      </dgm:spPr>
    </dgm:pt>
    <dgm:pt modelId="{2A942BAC-680B-6B4B-9599-8B0323C22B76}" type="pres">
      <dgm:prSet presAssocID="{8819C55D-8A69-BF4E-9DBD-685C9D26A87E}" presName="text3" presStyleLbl="fgAcc3" presStyleIdx="4" presStyleCnt="5">
        <dgm:presLayoutVars>
          <dgm:chPref val="3"/>
        </dgm:presLayoutVars>
      </dgm:prSet>
      <dgm:spPr/>
    </dgm:pt>
    <dgm:pt modelId="{AA240410-D6DB-CF43-A37A-E095C9F853DB}" type="pres">
      <dgm:prSet presAssocID="{8819C55D-8A69-BF4E-9DBD-685C9D26A87E}" presName="hierChild4" presStyleCnt="0"/>
      <dgm:spPr/>
    </dgm:pt>
  </dgm:ptLst>
  <dgm:cxnLst>
    <dgm:cxn modelId="{E8715006-A0F0-FB40-A5EC-36D907016DEC}" srcId="{5376EA50-0C15-6C48-875B-629340177477}" destId="{D9D0022D-AC34-EE4D-BC5F-AF47E6301B55}" srcOrd="1" destOrd="0" parTransId="{F8CF1DDC-0D1B-024B-84E4-5E8ECF0BD9F7}" sibTransId="{15087A49-2903-014C-AFD5-45C28BFF98CC}"/>
    <dgm:cxn modelId="{BEC4C407-C5F0-AF4E-88C9-F4F350C9AFE7}" srcId="{5F7AA7D8-A684-6C41-9888-97B245EE29F3}" destId="{8819C55D-8A69-BF4E-9DBD-685C9D26A87E}" srcOrd="2" destOrd="0" parTransId="{940A84C9-2544-1A45-A011-DF752D46AD21}" sibTransId="{6F12747D-EA89-434D-9D27-46E5D223B61D}"/>
    <dgm:cxn modelId="{0CC56A0A-598A-4546-B40E-8AC7CCBFFEE6}" type="presOf" srcId="{505EA82F-696B-6F46-B547-A66B12F7EAB3}" destId="{7FE406A3-6644-CC46-9664-47CE8A1CE25C}" srcOrd="0" destOrd="0" presId="urn:microsoft.com/office/officeart/2005/8/layout/hierarchy1"/>
    <dgm:cxn modelId="{91BE6712-AFFC-D549-AF55-C07CAA73C76C}" type="presOf" srcId="{69BE43C2-CD06-4742-85FC-175F73A3B904}" destId="{78B69877-1DED-D648-BC3C-3E2D912008E4}" srcOrd="0" destOrd="0" presId="urn:microsoft.com/office/officeart/2005/8/layout/hierarchy1"/>
    <dgm:cxn modelId="{3AC8DE19-8C8A-994C-8E90-AAF3AFF9B34A}" type="presOf" srcId="{6CBC840C-2DBF-3746-AC5E-81DD638A56D2}" destId="{BF52A394-C412-9142-B0FF-D0425AA1ADE6}" srcOrd="0" destOrd="0" presId="urn:microsoft.com/office/officeart/2005/8/layout/hierarchy1"/>
    <dgm:cxn modelId="{FE4AF91E-1D61-7B41-A857-A68EF7CBBD8C}" type="presOf" srcId="{A262F16F-7F59-F041-BCB4-9090533BF09B}" destId="{C3FA22A1-0337-DE45-87B8-06A2C7AF6A86}" srcOrd="0" destOrd="0" presId="urn:microsoft.com/office/officeart/2005/8/layout/hierarchy1"/>
    <dgm:cxn modelId="{5B008026-A813-B140-939B-A46FD586B11B}" srcId="{5376EA50-0C15-6C48-875B-629340177477}" destId="{08A97383-1D12-E840-9242-DA9E53102D3A}" srcOrd="0" destOrd="0" parTransId="{33E3E434-332B-6E45-8530-5B889D7A37C7}" sibTransId="{533F9E69-446F-AA40-B38F-8CE1FC488288}"/>
    <dgm:cxn modelId="{7940B626-2E0A-A44A-8CAB-D60D9D0E9AD4}" srcId="{5376EA50-0C15-6C48-875B-629340177477}" destId="{5F7AA7D8-A684-6C41-9888-97B245EE29F3}" srcOrd="2" destOrd="0" parTransId="{620BDABF-E8B1-D041-A273-310528F77A3E}" sibTransId="{B22089E0-0715-C143-993C-579D7F2869CB}"/>
    <dgm:cxn modelId="{3856A72E-75FC-4F42-A393-E2F2823FE900}" type="presOf" srcId="{BA4CC4CB-E2DF-A445-B662-98D1DB417952}" destId="{B2DDC7AA-8E7C-C847-8904-68D7A4FCBB28}" srcOrd="0" destOrd="0" presId="urn:microsoft.com/office/officeart/2005/8/layout/hierarchy1"/>
    <dgm:cxn modelId="{71A87845-7422-564F-BC3B-BC4C3755A9B4}" type="presOf" srcId="{1FE30872-1102-B444-A935-F02F00CC75B2}" destId="{7F387D0B-06D1-324F-AACC-0C029ECB0F46}" srcOrd="0" destOrd="0" presId="urn:microsoft.com/office/officeart/2005/8/layout/hierarchy1"/>
    <dgm:cxn modelId="{F27C9C53-72D3-8B4E-8086-269D562042FC}" type="presOf" srcId="{F8CF1DDC-0D1B-024B-84E4-5E8ECF0BD9F7}" destId="{B268D90C-EFCE-2044-9240-3EAA1452F7AA}" srcOrd="0" destOrd="0" presId="urn:microsoft.com/office/officeart/2005/8/layout/hierarchy1"/>
    <dgm:cxn modelId="{38BD7958-CF19-1A4C-9408-186C2F72B05D}" srcId="{6CBC840C-2DBF-3746-AC5E-81DD638A56D2}" destId="{5376EA50-0C15-6C48-875B-629340177477}" srcOrd="0" destOrd="0" parTransId="{97BF4708-FA87-B546-930C-436D64EC48D7}" sibTransId="{F07375CB-0897-944F-92FC-5133E20C66B9}"/>
    <dgm:cxn modelId="{A01A4961-B659-0243-B9A2-5CE00FEA31F6}" type="presOf" srcId="{33E3E434-332B-6E45-8530-5B889D7A37C7}" destId="{499725DC-710E-B142-A582-C99F1D4ADD8C}" srcOrd="0" destOrd="0" presId="urn:microsoft.com/office/officeart/2005/8/layout/hierarchy1"/>
    <dgm:cxn modelId="{D50E7176-5DA0-EC4A-B094-142E4411BB5F}" type="presOf" srcId="{8D65368F-1888-784C-AEA8-8B296E769304}" destId="{C1E88BFD-C5EE-244A-8306-8EF24517B7C9}" srcOrd="0" destOrd="0" presId="urn:microsoft.com/office/officeart/2005/8/layout/hierarchy1"/>
    <dgm:cxn modelId="{759E328C-5D68-D84F-9F38-11573C651967}" type="presOf" srcId="{940A84C9-2544-1A45-A011-DF752D46AD21}" destId="{10D86DFC-0B8E-6C4F-A9C9-C8CC67A82476}" srcOrd="0" destOrd="0" presId="urn:microsoft.com/office/officeart/2005/8/layout/hierarchy1"/>
    <dgm:cxn modelId="{98D53A8E-012A-C248-B6E6-AA95D11E671E}" type="presOf" srcId="{08A97383-1D12-E840-9242-DA9E53102D3A}" destId="{0C99EDE2-B65F-8A46-A0C0-6DA2CD6952E3}" srcOrd="0" destOrd="0" presId="urn:microsoft.com/office/officeart/2005/8/layout/hierarchy1"/>
    <dgm:cxn modelId="{5164628E-6EB5-2740-BD7E-B10B57ED1A14}" type="presOf" srcId="{5F7AA7D8-A684-6C41-9888-97B245EE29F3}" destId="{AE22BA53-0C1B-5D42-A78C-CCC3BEB94E9F}" srcOrd="0" destOrd="0" presId="urn:microsoft.com/office/officeart/2005/8/layout/hierarchy1"/>
    <dgm:cxn modelId="{B8B6009F-CDA1-D545-9A96-B77890B3A185}" srcId="{D9D0022D-AC34-EE4D-BC5F-AF47E6301B55}" destId="{A262F16F-7F59-F041-BCB4-9090533BF09B}" srcOrd="1" destOrd="0" parTransId="{BA4CC4CB-E2DF-A445-B662-98D1DB417952}" sibTransId="{9935B357-5AD9-3249-80E0-6EC1CD8323F7}"/>
    <dgm:cxn modelId="{72CF1EB9-6DEC-C945-B333-E873B7F0AE60}" type="presOf" srcId="{667AE349-2F90-5C47-B64C-3146635002B9}" destId="{0C869480-AC91-484B-94BD-28C36696368F}" srcOrd="0" destOrd="0" presId="urn:microsoft.com/office/officeart/2005/8/layout/hierarchy1"/>
    <dgm:cxn modelId="{0D2E56BC-8F41-FE4D-8379-B30F2B9AB25A}" type="presOf" srcId="{8819C55D-8A69-BF4E-9DBD-685C9D26A87E}" destId="{2A942BAC-680B-6B4B-9599-8B0323C22B76}" srcOrd="0" destOrd="0" presId="urn:microsoft.com/office/officeart/2005/8/layout/hierarchy1"/>
    <dgm:cxn modelId="{8F2711C9-9678-B144-8444-74E4BE39CEC5}" type="presOf" srcId="{D9D0022D-AC34-EE4D-BC5F-AF47E6301B55}" destId="{C979D096-971B-064E-B0A5-2409858CBCCD}" srcOrd="0" destOrd="0" presId="urn:microsoft.com/office/officeart/2005/8/layout/hierarchy1"/>
    <dgm:cxn modelId="{D9D77BD0-DAB5-834D-BB01-9BFCE3C1B82E}" srcId="{5F7AA7D8-A684-6C41-9888-97B245EE29F3}" destId="{667AE349-2F90-5C47-B64C-3146635002B9}" srcOrd="0" destOrd="0" parTransId="{505EA82F-696B-6F46-B547-A66B12F7EAB3}" sibTransId="{79B7C6E5-188B-BB4C-92F6-263319E62649}"/>
    <dgm:cxn modelId="{03C18BD0-2C87-B942-96AF-CAFB07DDBBD4}" type="presOf" srcId="{73BD8AA0-529F-F24E-8B52-D5EECF3A4D46}" destId="{ABE356D9-3464-F140-9321-8F6881DCE41A}" srcOrd="0" destOrd="0" presId="urn:microsoft.com/office/officeart/2005/8/layout/hierarchy1"/>
    <dgm:cxn modelId="{A79BE1D0-69D6-624F-B627-8F71FA4683D6}" type="presOf" srcId="{5376EA50-0C15-6C48-875B-629340177477}" destId="{91DFFB63-D9D6-A741-8C84-DD2FB29A6414}" srcOrd="0" destOrd="0" presId="urn:microsoft.com/office/officeart/2005/8/layout/hierarchy1"/>
    <dgm:cxn modelId="{47DCA6DB-0921-3541-A35B-DBB82602BA94}" type="presOf" srcId="{620BDABF-E8B1-D041-A273-310528F77A3E}" destId="{AB4B6099-D4A8-8246-8ED8-7EB7EE25AA94}" srcOrd="0" destOrd="0" presId="urn:microsoft.com/office/officeart/2005/8/layout/hierarchy1"/>
    <dgm:cxn modelId="{EB4FE4F3-CE1D-E749-A2C4-015376439A32}" srcId="{5F7AA7D8-A684-6C41-9888-97B245EE29F3}" destId="{73BD8AA0-529F-F24E-8B52-D5EECF3A4D46}" srcOrd="1" destOrd="0" parTransId="{69BE43C2-CD06-4742-85FC-175F73A3B904}" sibTransId="{863012C0-3031-5D4A-A51F-5D77C818D56D}"/>
    <dgm:cxn modelId="{100A5AFA-1820-E84B-92EE-1DB3853F3749}" srcId="{D9D0022D-AC34-EE4D-BC5F-AF47E6301B55}" destId="{8D65368F-1888-784C-AEA8-8B296E769304}" srcOrd="0" destOrd="0" parTransId="{1FE30872-1102-B444-A935-F02F00CC75B2}" sibTransId="{E66EBE42-7131-5945-B0EE-4000166FE961}"/>
    <dgm:cxn modelId="{28F9CB56-69FC-FE46-B893-8BE64AAEB0E1}" type="presParOf" srcId="{BF52A394-C412-9142-B0FF-D0425AA1ADE6}" destId="{F0D03898-0B91-824D-8093-BA5948B4CD38}" srcOrd="0" destOrd="0" presId="urn:microsoft.com/office/officeart/2005/8/layout/hierarchy1"/>
    <dgm:cxn modelId="{904862A5-9838-214C-98AE-04D294D568EC}" type="presParOf" srcId="{F0D03898-0B91-824D-8093-BA5948B4CD38}" destId="{CFCF839C-2A9B-9D4D-9C65-7AA4421AF3AD}" srcOrd="0" destOrd="0" presId="urn:microsoft.com/office/officeart/2005/8/layout/hierarchy1"/>
    <dgm:cxn modelId="{943A11C5-83AD-FC4A-9718-7329C2E5E586}" type="presParOf" srcId="{CFCF839C-2A9B-9D4D-9C65-7AA4421AF3AD}" destId="{A25F9F4C-F36C-FA44-A12A-11A0E8B7F8CA}" srcOrd="0" destOrd="0" presId="urn:microsoft.com/office/officeart/2005/8/layout/hierarchy1"/>
    <dgm:cxn modelId="{5FA0E555-26D6-A944-AF63-57C09ADFE1E0}" type="presParOf" srcId="{CFCF839C-2A9B-9D4D-9C65-7AA4421AF3AD}" destId="{91DFFB63-D9D6-A741-8C84-DD2FB29A6414}" srcOrd="1" destOrd="0" presId="urn:microsoft.com/office/officeart/2005/8/layout/hierarchy1"/>
    <dgm:cxn modelId="{C8B846BF-B8CE-B34B-9DB7-E4FDB57FAA0B}" type="presParOf" srcId="{F0D03898-0B91-824D-8093-BA5948B4CD38}" destId="{F2C721C6-7E9E-0B40-8568-616056115395}" srcOrd="1" destOrd="0" presId="urn:microsoft.com/office/officeart/2005/8/layout/hierarchy1"/>
    <dgm:cxn modelId="{EE53B89A-CF0C-324E-9569-355993E3F606}" type="presParOf" srcId="{F2C721C6-7E9E-0B40-8568-616056115395}" destId="{499725DC-710E-B142-A582-C99F1D4ADD8C}" srcOrd="0" destOrd="0" presId="urn:microsoft.com/office/officeart/2005/8/layout/hierarchy1"/>
    <dgm:cxn modelId="{D465AEF8-85F9-DD43-8900-634154D1B6E8}" type="presParOf" srcId="{F2C721C6-7E9E-0B40-8568-616056115395}" destId="{B39D1657-5FFD-A84A-AE8F-437D9CD8A41A}" srcOrd="1" destOrd="0" presId="urn:microsoft.com/office/officeart/2005/8/layout/hierarchy1"/>
    <dgm:cxn modelId="{E8DF7429-AE52-B645-ACC5-0372F558CF02}" type="presParOf" srcId="{B39D1657-5FFD-A84A-AE8F-437D9CD8A41A}" destId="{D14C5B89-C46C-7948-831D-3E5B096F291C}" srcOrd="0" destOrd="0" presId="urn:microsoft.com/office/officeart/2005/8/layout/hierarchy1"/>
    <dgm:cxn modelId="{EF11EE2D-F8BC-2948-8FC5-D04E6A3F451C}" type="presParOf" srcId="{D14C5B89-C46C-7948-831D-3E5B096F291C}" destId="{EA2AA870-C6E5-DB4D-AD66-C27977436D74}" srcOrd="0" destOrd="0" presId="urn:microsoft.com/office/officeart/2005/8/layout/hierarchy1"/>
    <dgm:cxn modelId="{B81910FB-634E-3C46-BB48-C91066786F6E}" type="presParOf" srcId="{D14C5B89-C46C-7948-831D-3E5B096F291C}" destId="{0C99EDE2-B65F-8A46-A0C0-6DA2CD6952E3}" srcOrd="1" destOrd="0" presId="urn:microsoft.com/office/officeart/2005/8/layout/hierarchy1"/>
    <dgm:cxn modelId="{52C23464-1B06-0845-9DA2-31E5981DA217}" type="presParOf" srcId="{B39D1657-5FFD-A84A-AE8F-437D9CD8A41A}" destId="{0FA5A5E1-865C-284D-B2CB-93C7C427DFA7}" srcOrd="1" destOrd="0" presId="urn:microsoft.com/office/officeart/2005/8/layout/hierarchy1"/>
    <dgm:cxn modelId="{07970B3D-188A-9A46-8D8B-73F9F1F13FC1}" type="presParOf" srcId="{F2C721C6-7E9E-0B40-8568-616056115395}" destId="{B268D90C-EFCE-2044-9240-3EAA1452F7AA}" srcOrd="2" destOrd="0" presId="urn:microsoft.com/office/officeart/2005/8/layout/hierarchy1"/>
    <dgm:cxn modelId="{91A564C3-7E41-214F-9CF9-CC68240CDF6F}" type="presParOf" srcId="{F2C721C6-7E9E-0B40-8568-616056115395}" destId="{6320A429-92AE-A444-82BE-5C1EDCAB6A35}" srcOrd="3" destOrd="0" presId="urn:microsoft.com/office/officeart/2005/8/layout/hierarchy1"/>
    <dgm:cxn modelId="{50DB8200-3BFD-C548-85C2-3EC2CDC162F8}" type="presParOf" srcId="{6320A429-92AE-A444-82BE-5C1EDCAB6A35}" destId="{BCB1BE64-7258-0241-AC79-706FB56FCF75}" srcOrd="0" destOrd="0" presId="urn:microsoft.com/office/officeart/2005/8/layout/hierarchy1"/>
    <dgm:cxn modelId="{9AE96618-B332-5841-B901-670427C306E5}" type="presParOf" srcId="{BCB1BE64-7258-0241-AC79-706FB56FCF75}" destId="{D9D2204D-9CAA-6C4B-A575-3B6075D56E8E}" srcOrd="0" destOrd="0" presId="urn:microsoft.com/office/officeart/2005/8/layout/hierarchy1"/>
    <dgm:cxn modelId="{E15C8850-B49B-B148-9C8D-191E2CEC6580}" type="presParOf" srcId="{BCB1BE64-7258-0241-AC79-706FB56FCF75}" destId="{C979D096-971B-064E-B0A5-2409858CBCCD}" srcOrd="1" destOrd="0" presId="urn:microsoft.com/office/officeart/2005/8/layout/hierarchy1"/>
    <dgm:cxn modelId="{FF695DF6-8482-A548-8199-3D7FAAB2F63A}" type="presParOf" srcId="{6320A429-92AE-A444-82BE-5C1EDCAB6A35}" destId="{6B99FB83-E950-4640-B0B1-363F4EC9A1BA}" srcOrd="1" destOrd="0" presId="urn:microsoft.com/office/officeart/2005/8/layout/hierarchy1"/>
    <dgm:cxn modelId="{0CA05E86-03B3-8545-B6F3-DEC21E663B30}" type="presParOf" srcId="{6B99FB83-E950-4640-B0B1-363F4EC9A1BA}" destId="{7F387D0B-06D1-324F-AACC-0C029ECB0F46}" srcOrd="0" destOrd="0" presId="urn:microsoft.com/office/officeart/2005/8/layout/hierarchy1"/>
    <dgm:cxn modelId="{BB2E7806-2BCB-6E43-B7DB-23283B0655C1}" type="presParOf" srcId="{6B99FB83-E950-4640-B0B1-363F4EC9A1BA}" destId="{10416141-DB01-2449-8072-56C39BE720D9}" srcOrd="1" destOrd="0" presId="urn:microsoft.com/office/officeart/2005/8/layout/hierarchy1"/>
    <dgm:cxn modelId="{2D5D0AD3-3F6F-294A-A25A-5CB6477C230B}" type="presParOf" srcId="{10416141-DB01-2449-8072-56C39BE720D9}" destId="{0CC7C1E3-D1FE-A041-883E-A107576CE72A}" srcOrd="0" destOrd="0" presId="urn:microsoft.com/office/officeart/2005/8/layout/hierarchy1"/>
    <dgm:cxn modelId="{0F3D299B-708B-4F40-9A0E-E0B4BA2003BA}" type="presParOf" srcId="{0CC7C1E3-D1FE-A041-883E-A107576CE72A}" destId="{81EF78EA-117A-5049-A49D-0FC676DE8AA0}" srcOrd="0" destOrd="0" presId="urn:microsoft.com/office/officeart/2005/8/layout/hierarchy1"/>
    <dgm:cxn modelId="{F9DF3F8C-53A1-F942-AC2B-0B68E09F0509}" type="presParOf" srcId="{0CC7C1E3-D1FE-A041-883E-A107576CE72A}" destId="{C1E88BFD-C5EE-244A-8306-8EF24517B7C9}" srcOrd="1" destOrd="0" presId="urn:microsoft.com/office/officeart/2005/8/layout/hierarchy1"/>
    <dgm:cxn modelId="{BDCC113A-F5E4-624A-9F91-0AD2363125F9}" type="presParOf" srcId="{10416141-DB01-2449-8072-56C39BE720D9}" destId="{09101113-83D5-FC4A-84AE-EC593A53611E}" srcOrd="1" destOrd="0" presId="urn:microsoft.com/office/officeart/2005/8/layout/hierarchy1"/>
    <dgm:cxn modelId="{F5B22BD3-887D-5E40-B31F-1CA6274C8A08}" type="presParOf" srcId="{6B99FB83-E950-4640-B0B1-363F4EC9A1BA}" destId="{B2DDC7AA-8E7C-C847-8904-68D7A4FCBB28}" srcOrd="2" destOrd="0" presId="urn:microsoft.com/office/officeart/2005/8/layout/hierarchy1"/>
    <dgm:cxn modelId="{4AA51582-17E1-0A4F-9D01-1EDA6ACD807F}" type="presParOf" srcId="{6B99FB83-E950-4640-B0B1-363F4EC9A1BA}" destId="{A6B8FB4D-4042-514A-A2E1-858A8A28F3DD}" srcOrd="3" destOrd="0" presId="urn:microsoft.com/office/officeart/2005/8/layout/hierarchy1"/>
    <dgm:cxn modelId="{B5542E08-4656-D745-AC43-85C2F101523F}" type="presParOf" srcId="{A6B8FB4D-4042-514A-A2E1-858A8A28F3DD}" destId="{988A2A8B-61C7-6E4C-AEF4-026A733CBB5B}" srcOrd="0" destOrd="0" presId="urn:microsoft.com/office/officeart/2005/8/layout/hierarchy1"/>
    <dgm:cxn modelId="{B8347321-CCD7-0D4E-9093-0FA2E88D6389}" type="presParOf" srcId="{988A2A8B-61C7-6E4C-AEF4-026A733CBB5B}" destId="{1674EF99-52CD-E340-87D5-57471E50B449}" srcOrd="0" destOrd="0" presId="urn:microsoft.com/office/officeart/2005/8/layout/hierarchy1"/>
    <dgm:cxn modelId="{9CBF7BEC-2CD3-3345-AFC0-E070CDB95DAE}" type="presParOf" srcId="{988A2A8B-61C7-6E4C-AEF4-026A733CBB5B}" destId="{C3FA22A1-0337-DE45-87B8-06A2C7AF6A86}" srcOrd="1" destOrd="0" presId="urn:microsoft.com/office/officeart/2005/8/layout/hierarchy1"/>
    <dgm:cxn modelId="{0EE036B7-9F24-E647-8C07-C91912007188}" type="presParOf" srcId="{A6B8FB4D-4042-514A-A2E1-858A8A28F3DD}" destId="{FB6F1350-7054-FD45-B621-97F8B619562E}" srcOrd="1" destOrd="0" presId="urn:microsoft.com/office/officeart/2005/8/layout/hierarchy1"/>
    <dgm:cxn modelId="{3009180B-A857-E94F-B707-EDD64502E109}" type="presParOf" srcId="{F2C721C6-7E9E-0B40-8568-616056115395}" destId="{AB4B6099-D4A8-8246-8ED8-7EB7EE25AA94}" srcOrd="4" destOrd="0" presId="urn:microsoft.com/office/officeart/2005/8/layout/hierarchy1"/>
    <dgm:cxn modelId="{9116187D-6599-F04D-9351-A295AE146F55}" type="presParOf" srcId="{F2C721C6-7E9E-0B40-8568-616056115395}" destId="{11AF1EED-EF2C-2549-81F8-541A1CAB9BE3}" srcOrd="5" destOrd="0" presId="urn:microsoft.com/office/officeart/2005/8/layout/hierarchy1"/>
    <dgm:cxn modelId="{D2E077E6-AA60-724C-8844-922A25774E98}" type="presParOf" srcId="{11AF1EED-EF2C-2549-81F8-541A1CAB9BE3}" destId="{E82D3888-0E8D-B943-988C-D3E5D40C3011}" srcOrd="0" destOrd="0" presId="urn:microsoft.com/office/officeart/2005/8/layout/hierarchy1"/>
    <dgm:cxn modelId="{BA272A07-7B1D-D24A-8ABB-98C25877265C}" type="presParOf" srcId="{E82D3888-0E8D-B943-988C-D3E5D40C3011}" destId="{F2DFEC0A-B1C0-5143-8625-F8BC48460FB2}" srcOrd="0" destOrd="0" presId="urn:microsoft.com/office/officeart/2005/8/layout/hierarchy1"/>
    <dgm:cxn modelId="{EAA2A8FF-5A51-3F44-9E7E-D981557A986D}" type="presParOf" srcId="{E82D3888-0E8D-B943-988C-D3E5D40C3011}" destId="{AE22BA53-0C1B-5D42-A78C-CCC3BEB94E9F}" srcOrd="1" destOrd="0" presId="urn:microsoft.com/office/officeart/2005/8/layout/hierarchy1"/>
    <dgm:cxn modelId="{E088B1E2-172A-3B45-B6C6-F2DDCA43C65B}" type="presParOf" srcId="{11AF1EED-EF2C-2549-81F8-541A1CAB9BE3}" destId="{EE90E733-0D6E-7C45-9C77-8785F79E5756}" srcOrd="1" destOrd="0" presId="urn:microsoft.com/office/officeart/2005/8/layout/hierarchy1"/>
    <dgm:cxn modelId="{00DAC6D0-AF10-B449-A3D4-4A5CA2E2ED23}" type="presParOf" srcId="{EE90E733-0D6E-7C45-9C77-8785F79E5756}" destId="{7FE406A3-6644-CC46-9664-47CE8A1CE25C}" srcOrd="0" destOrd="0" presId="urn:microsoft.com/office/officeart/2005/8/layout/hierarchy1"/>
    <dgm:cxn modelId="{413DE8E2-3091-1E46-A0DE-2AF13657DB27}" type="presParOf" srcId="{EE90E733-0D6E-7C45-9C77-8785F79E5756}" destId="{A7030693-C21F-3E43-897F-B9679B5EBA76}" srcOrd="1" destOrd="0" presId="urn:microsoft.com/office/officeart/2005/8/layout/hierarchy1"/>
    <dgm:cxn modelId="{77B18585-965D-D446-883D-70D34813CEDA}" type="presParOf" srcId="{A7030693-C21F-3E43-897F-B9679B5EBA76}" destId="{9FB71114-5D16-7E43-B324-F1A3C20AF12F}" srcOrd="0" destOrd="0" presId="urn:microsoft.com/office/officeart/2005/8/layout/hierarchy1"/>
    <dgm:cxn modelId="{837BB0DF-4C3E-CE43-93AF-3E4C8DA201D9}" type="presParOf" srcId="{9FB71114-5D16-7E43-B324-F1A3C20AF12F}" destId="{525D5917-BF76-1845-865A-C9F0E03CC903}" srcOrd="0" destOrd="0" presId="urn:microsoft.com/office/officeart/2005/8/layout/hierarchy1"/>
    <dgm:cxn modelId="{673080DA-C314-AF48-BFDC-734B63090025}" type="presParOf" srcId="{9FB71114-5D16-7E43-B324-F1A3C20AF12F}" destId="{0C869480-AC91-484B-94BD-28C36696368F}" srcOrd="1" destOrd="0" presId="urn:microsoft.com/office/officeart/2005/8/layout/hierarchy1"/>
    <dgm:cxn modelId="{EC077DC4-3129-5741-B8EA-48F55057E275}" type="presParOf" srcId="{A7030693-C21F-3E43-897F-B9679B5EBA76}" destId="{A39D4EF5-1112-D640-BFC1-0B16707A327E}" srcOrd="1" destOrd="0" presId="urn:microsoft.com/office/officeart/2005/8/layout/hierarchy1"/>
    <dgm:cxn modelId="{A7C11866-437C-3C43-9B00-7AB198345B66}" type="presParOf" srcId="{EE90E733-0D6E-7C45-9C77-8785F79E5756}" destId="{78B69877-1DED-D648-BC3C-3E2D912008E4}" srcOrd="2" destOrd="0" presId="urn:microsoft.com/office/officeart/2005/8/layout/hierarchy1"/>
    <dgm:cxn modelId="{FEAEA955-D7B5-C042-8E6E-B538A49A8C55}" type="presParOf" srcId="{EE90E733-0D6E-7C45-9C77-8785F79E5756}" destId="{2D4347B8-4331-7645-8C91-3E6EDB770E38}" srcOrd="3" destOrd="0" presId="urn:microsoft.com/office/officeart/2005/8/layout/hierarchy1"/>
    <dgm:cxn modelId="{616B0EFC-1670-1E4E-BE28-44AA1B8722AC}" type="presParOf" srcId="{2D4347B8-4331-7645-8C91-3E6EDB770E38}" destId="{6661A720-07A7-5E46-8FEA-E951B9B6CDFA}" srcOrd="0" destOrd="0" presId="urn:microsoft.com/office/officeart/2005/8/layout/hierarchy1"/>
    <dgm:cxn modelId="{456CAF84-3636-3043-AFF3-CF78000EBE49}" type="presParOf" srcId="{6661A720-07A7-5E46-8FEA-E951B9B6CDFA}" destId="{2D1F1909-1BC9-4C48-8705-A9AF7288935B}" srcOrd="0" destOrd="0" presId="urn:microsoft.com/office/officeart/2005/8/layout/hierarchy1"/>
    <dgm:cxn modelId="{4BFC79DB-467B-DC4A-BD84-58FF46D3B350}" type="presParOf" srcId="{6661A720-07A7-5E46-8FEA-E951B9B6CDFA}" destId="{ABE356D9-3464-F140-9321-8F6881DCE41A}" srcOrd="1" destOrd="0" presId="urn:microsoft.com/office/officeart/2005/8/layout/hierarchy1"/>
    <dgm:cxn modelId="{24360F32-AF36-7247-9295-BB5667AF3D3A}" type="presParOf" srcId="{2D4347B8-4331-7645-8C91-3E6EDB770E38}" destId="{F50EAA6E-F976-3D42-AF5E-901913E96553}" srcOrd="1" destOrd="0" presId="urn:microsoft.com/office/officeart/2005/8/layout/hierarchy1"/>
    <dgm:cxn modelId="{00C4A169-45C1-0C40-BC28-86FCEC41581E}" type="presParOf" srcId="{EE90E733-0D6E-7C45-9C77-8785F79E5756}" destId="{10D86DFC-0B8E-6C4F-A9C9-C8CC67A82476}" srcOrd="4" destOrd="0" presId="urn:microsoft.com/office/officeart/2005/8/layout/hierarchy1"/>
    <dgm:cxn modelId="{4F685DD3-4320-9E4B-9318-6F8E8BC2C4BB}" type="presParOf" srcId="{EE90E733-0D6E-7C45-9C77-8785F79E5756}" destId="{69BA517B-DCD2-9F44-8DD0-C35791B366F5}" srcOrd="5" destOrd="0" presId="urn:microsoft.com/office/officeart/2005/8/layout/hierarchy1"/>
    <dgm:cxn modelId="{E3593A09-6EA1-A947-9C46-ED55A747E0FC}" type="presParOf" srcId="{69BA517B-DCD2-9F44-8DD0-C35791B366F5}" destId="{0C05A985-1153-CB4B-B09A-DDADED2F25F8}" srcOrd="0" destOrd="0" presId="urn:microsoft.com/office/officeart/2005/8/layout/hierarchy1"/>
    <dgm:cxn modelId="{4798C299-3A61-7E46-916C-611397D4DF33}" type="presParOf" srcId="{0C05A985-1153-CB4B-B09A-DDADED2F25F8}" destId="{C2010E13-B84F-274D-B0CE-8C2476793CF3}" srcOrd="0" destOrd="0" presId="urn:microsoft.com/office/officeart/2005/8/layout/hierarchy1"/>
    <dgm:cxn modelId="{C81065A7-8BB6-2047-807E-7C54B4BFBF0D}" type="presParOf" srcId="{0C05A985-1153-CB4B-B09A-DDADED2F25F8}" destId="{2A942BAC-680B-6B4B-9599-8B0323C22B76}" srcOrd="1" destOrd="0" presId="urn:microsoft.com/office/officeart/2005/8/layout/hierarchy1"/>
    <dgm:cxn modelId="{95BE2FEF-33E2-C147-92A8-209C8E039390}" type="presParOf" srcId="{69BA517B-DCD2-9F44-8DD0-C35791B366F5}" destId="{AA240410-D6DB-CF43-A37A-E095C9F853D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86DFC-0B8E-6C4F-A9C9-C8CC67A82476}">
      <dsp:nvSpPr>
        <dsp:cNvPr id="0" name=""/>
        <dsp:cNvSpPr/>
      </dsp:nvSpPr>
      <dsp:spPr>
        <a:xfrm>
          <a:off x="5883266" y="2434227"/>
          <a:ext cx="1504411" cy="35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53"/>
              </a:lnTo>
              <a:lnTo>
                <a:pt x="1504411" y="243953"/>
              </a:lnTo>
              <a:lnTo>
                <a:pt x="1504411" y="35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69877-1DED-D648-BC3C-3E2D912008E4}">
      <dsp:nvSpPr>
        <dsp:cNvPr id="0" name=""/>
        <dsp:cNvSpPr/>
      </dsp:nvSpPr>
      <dsp:spPr>
        <a:xfrm>
          <a:off x="5837546" y="2434227"/>
          <a:ext cx="91440" cy="3579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406A3-6644-CC46-9664-47CE8A1CE25C}">
      <dsp:nvSpPr>
        <dsp:cNvPr id="0" name=""/>
        <dsp:cNvSpPr/>
      </dsp:nvSpPr>
      <dsp:spPr>
        <a:xfrm>
          <a:off x="4378855" y="2434227"/>
          <a:ext cx="1504411" cy="357981"/>
        </a:xfrm>
        <a:custGeom>
          <a:avLst/>
          <a:gdLst/>
          <a:ahLst/>
          <a:cxnLst/>
          <a:rect l="0" t="0" r="0" b="0"/>
          <a:pathLst>
            <a:path>
              <a:moveTo>
                <a:pt x="1504411" y="0"/>
              </a:moveTo>
              <a:lnTo>
                <a:pt x="1504411" y="243953"/>
              </a:lnTo>
              <a:lnTo>
                <a:pt x="0" y="243953"/>
              </a:lnTo>
              <a:lnTo>
                <a:pt x="0" y="35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B6099-D4A8-8246-8ED8-7EB7EE25AA94}">
      <dsp:nvSpPr>
        <dsp:cNvPr id="0" name=""/>
        <dsp:cNvSpPr/>
      </dsp:nvSpPr>
      <dsp:spPr>
        <a:xfrm>
          <a:off x="3250546" y="1294635"/>
          <a:ext cx="2632719" cy="35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53"/>
              </a:lnTo>
              <a:lnTo>
                <a:pt x="2632719" y="243953"/>
              </a:lnTo>
              <a:lnTo>
                <a:pt x="2632719" y="3579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DC7AA-8E7C-C847-8904-68D7A4FCBB28}">
      <dsp:nvSpPr>
        <dsp:cNvPr id="0" name=""/>
        <dsp:cNvSpPr/>
      </dsp:nvSpPr>
      <dsp:spPr>
        <a:xfrm>
          <a:off x="2122237" y="2434227"/>
          <a:ext cx="752205" cy="35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53"/>
              </a:lnTo>
              <a:lnTo>
                <a:pt x="752205" y="243953"/>
              </a:lnTo>
              <a:lnTo>
                <a:pt x="752205" y="35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87D0B-06D1-324F-AACC-0C029ECB0F46}">
      <dsp:nvSpPr>
        <dsp:cNvPr id="0" name=""/>
        <dsp:cNvSpPr/>
      </dsp:nvSpPr>
      <dsp:spPr>
        <a:xfrm>
          <a:off x="1370032" y="2434227"/>
          <a:ext cx="752205" cy="357981"/>
        </a:xfrm>
        <a:custGeom>
          <a:avLst/>
          <a:gdLst/>
          <a:ahLst/>
          <a:cxnLst/>
          <a:rect l="0" t="0" r="0" b="0"/>
          <a:pathLst>
            <a:path>
              <a:moveTo>
                <a:pt x="752205" y="0"/>
              </a:moveTo>
              <a:lnTo>
                <a:pt x="752205" y="243953"/>
              </a:lnTo>
              <a:lnTo>
                <a:pt x="0" y="243953"/>
              </a:lnTo>
              <a:lnTo>
                <a:pt x="0" y="35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8D90C-EFCE-2044-9240-3EAA1452F7AA}">
      <dsp:nvSpPr>
        <dsp:cNvPr id="0" name=""/>
        <dsp:cNvSpPr/>
      </dsp:nvSpPr>
      <dsp:spPr>
        <a:xfrm>
          <a:off x="2122237" y="1294635"/>
          <a:ext cx="1128308" cy="357981"/>
        </a:xfrm>
        <a:custGeom>
          <a:avLst/>
          <a:gdLst/>
          <a:ahLst/>
          <a:cxnLst/>
          <a:rect l="0" t="0" r="0" b="0"/>
          <a:pathLst>
            <a:path>
              <a:moveTo>
                <a:pt x="1128308" y="0"/>
              </a:moveTo>
              <a:lnTo>
                <a:pt x="1128308" y="243953"/>
              </a:lnTo>
              <a:lnTo>
                <a:pt x="0" y="243953"/>
              </a:lnTo>
              <a:lnTo>
                <a:pt x="0" y="3579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725DC-710E-B142-A582-C99F1D4ADD8C}">
      <dsp:nvSpPr>
        <dsp:cNvPr id="0" name=""/>
        <dsp:cNvSpPr/>
      </dsp:nvSpPr>
      <dsp:spPr>
        <a:xfrm>
          <a:off x="617826" y="1294635"/>
          <a:ext cx="2632719" cy="357981"/>
        </a:xfrm>
        <a:custGeom>
          <a:avLst/>
          <a:gdLst/>
          <a:ahLst/>
          <a:cxnLst/>
          <a:rect l="0" t="0" r="0" b="0"/>
          <a:pathLst>
            <a:path>
              <a:moveTo>
                <a:pt x="2632719" y="0"/>
              </a:moveTo>
              <a:lnTo>
                <a:pt x="2632719" y="243953"/>
              </a:lnTo>
              <a:lnTo>
                <a:pt x="0" y="243953"/>
              </a:lnTo>
              <a:lnTo>
                <a:pt x="0" y="3579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F9F4C-F36C-FA44-A12A-11A0E8B7F8CA}">
      <dsp:nvSpPr>
        <dsp:cNvPr id="0" name=""/>
        <dsp:cNvSpPr/>
      </dsp:nvSpPr>
      <dsp:spPr>
        <a:xfrm>
          <a:off x="2635105" y="513025"/>
          <a:ext cx="1230882" cy="781610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FFB63-D9D6-A741-8C84-DD2FB29A6414}">
      <dsp:nvSpPr>
        <dsp:cNvPr id="0" name=""/>
        <dsp:cNvSpPr/>
      </dsp:nvSpPr>
      <dsp:spPr>
        <a:xfrm>
          <a:off x="2771870" y="642952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星</a:t>
          </a:r>
          <a:r>
            <a:rPr kumimoji="1" lang="en-US" altLang="ja-JP" sz="1500" kern="1200" dirty="0"/>
            <a:t>(</a:t>
          </a:r>
          <a:r>
            <a:rPr kumimoji="1" lang="ja-JP" altLang="en-US" sz="1500" kern="1200"/>
            <a:t>恒星</a:t>
          </a:r>
          <a:r>
            <a:rPr kumimoji="1" lang="en-US" altLang="ja-JP" sz="1500" kern="1200" dirty="0"/>
            <a:t>)</a:t>
          </a:r>
          <a:endParaRPr kumimoji="1" lang="ja-JP" altLang="en-US" sz="1500" kern="1200"/>
        </a:p>
      </dsp:txBody>
      <dsp:txXfrm>
        <a:off x="2794763" y="665845"/>
        <a:ext cx="1185096" cy="735824"/>
      </dsp:txXfrm>
    </dsp:sp>
    <dsp:sp modelId="{EA2AA870-C6E5-DB4D-AD66-C27977436D74}">
      <dsp:nvSpPr>
        <dsp:cNvPr id="0" name=""/>
        <dsp:cNvSpPr/>
      </dsp:nvSpPr>
      <dsp:spPr>
        <a:xfrm>
          <a:off x="2385" y="1652617"/>
          <a:ext cx="1230882" cy="781610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9EDE2-B65F-8A46-A0C0-6DA2CD6952E3}">
      <dsp:nvSpPr>
        <dsp:cNvPr id="0" name=""/>
        <dsp:cNvSpPr/>
      </dsp:nvSpPr>
      <dsp:spPr>
        <a:xfrm>
          <a:off x="139150" y="1782543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原始星</a:t>
          </a:r>
        </a:p>
      </dsp:txBody>
      <dsp:txXfrm>
        <a:off x="162043" y="1805436"/>
        <a:ext cx="1185096" cy="735824"/>
      </dsp:txXfrm>
    </dsp:sp>
    <dsp:sp modelId="{D9D2204D-9CAA-6C4B-A575-3B6075D56E8E}">
      <dsp:nvSpPr>
        <dsp:cNvPr id="0" name=""/>
        <dsp:cNvSpPr/>
      </dsp:nvSpPr>
      <dsp:spPr>
        <a:xfrm>
          <a:off x="1506796" y="1652617"/>
          <a:ext cx="1230882" cy="78161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79D096-971B-064E-B0A5-2409858CBCCD}">
      <dsp:nvSpPr>
        <dsp:cNvPr id="0" name=""/>
        <dsp:cNvSpPr/>
      </dsp:nvSpPr>
      <dsp:spPr>
        <a:xfrm>
          <a:off x="1643561" y="1782543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星</a:t>
          </a:r>
          <a:r>
            <a:rPr kumimoji="1" lang="en-US" altLang="ja-JP" sz="1500" kern="1200" dirty="0"/>
            <a:t>(</a:t>
          </a:r>
          <a:r>
            <a:rPr kumimoji="1" lang="ja-JP" altLang="en-US" sz="1500" kern="1200"/>
            <a:t>普通の</a:t>
          </a:r>
          <a:r>
            <a:rPr kumimoji="1" lang="en-US" altLang="ja-JP" sz="1500" kern="1200" dirty="0"/>
            <a:t>)</a:t>
          </a:r>
          <a:endParaRPr kumimoji="1" lang="ja-JP" altLang="en-US" sz="1500" kern="1200"/>
        </a:p>
      </dsp:txBody>
      <dsp:txXfrm>
        <a:off x="1666454" y="1805436"/>
        <a:ext cx="1185096" cy="735824"/>
      </dsp:txXfrm>
    </dsp:sp>
    <dsp:sp modelId="{81EF78EA-117A-5049-A49D-0FC676DE8AA0}">
      <dsp:nvSpPr>
        <dsp:cNvPr id="0" name=""/>
        <dsp:cNvSpPr/>
      </dsp:nvSpPr>
      <dsp:spPr>
        <a:xfrm>
          <a:off x="754591" y="2792208"/>
          <a:ext cx="1230882" cy="78161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88BFD-C5EE-244A-8306-8EF24517B7C9}">
      <dsp:nvSpPr>
        <dsp:cNvPr id="0" name=""/>
        <dsp:cNvSpPr/>
      </dsp:nvSpPr>
      <dsp:spPr>
        <a:xfrm>
          <a:off x="891355" y="2922135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主系列星</a:t>
          </a:r>
        </a:p>
      </dsp:txBody>
      <dsp:txXfrm>
        <a:off x="914248" y="2945028"/>
        <a:ext cx="1185096" cy="735824"/>
      </dsp:txXfrm>
    </dsp:sp>
    <dsp:sp modelId="{1674EF99-52CD-E340-87D5-57471E50B449}">
      <dsp:nvSpPr>
        <dsp:cNvPr id="0" name=""/>
        <dsp:cNvSpPr/>
      </dsp:nvSpPr>
      <dsp:spPr>
        <a:xfrm>
          <a:off x="2259002" y="2792208"/>
          <a:ext cx="1230882" cy="78161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A22A1-0337-DE45-87B8-06A2C7AF6A86}">
      <dsp:nvSpPr>
        <dsp:cNvPr id="0" name=""/>
        <dsp:cNvSpPr/>
      </dsp:nvSpPr>
      <dsp:spPr>
        <a:xfrm>
          <a:off x="2395767" y="2922135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巨星</a:t>
          </a:r>
        </a:p>
      </dsp:txBody>
      <dsp:txXfrm>
        <a:off x="2418660" y="2945028"/>
        <a:ext cx="1185096" cy="735824"/>
      </dsp:txXfrm>
    </dsp:sp>
    <dsp:sp modelId="{F2DFEC0A-B1C0-5143-8625-F8BC48460FB2}">
      <dsp:nvSpPr>
        <dsp:cNvPr id="0" name=""/>
        <dsp:cNvSpPr/>
      </dsp:nvSpPr>
      <dsp:spPr>
        <a:xfrm>
          <a:off x="5267825" y="1652617"/>
          <a:ext cx="1230882" cy="78161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2BA53-0C1B-5D42-A78C-CCC3BEB94E9F}">
      <dsp:nvSpPr>
        <dsp:cNvPr id="0" name=""/>
        <dsp:cNvSpPr/>
      </dsp:nvSpPr>
      <dsp:spPr>
        <a:xfrm>
          <a:off x="5404590" y="1782543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コンパクト星</a:t>
          </a:r>
        </a:p>
      </dsp:txBody>
      <dsp:txXfrm>
        <a:off x="5427483" y="1805436"/>
        <a:ext cx="1185096" cy="735824"/>
      </dsp:txXfrm>
    </dsp:sp>
    <dsp:sp modelId="{525D5917-BF76-1845-865A-C9F0E03CC903}">
      <dsp:nvSpPr>
        <dsp:cNvPr id="0" name=""/>
        <dsp:cNvSpPr/>
      </dsp:nvSpPr>
      <dsp:spPr>
        <a:xfrm>
          <a:off x="3763413" y="2792208"/>
          <a:ext cx="1230882" cy="78161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69480-AC91-484B-94BD-28C36696368F}">
      <dsp:nvSpPr>
        <dsp:cNvPr id="0" name=""/>
        <dsp:cNvSpPr/>
      </dsp:nvSpPr>
      <dsp:spPr>
        <a:xfrm>
          <a:off x="3900178" y="2922135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白色矮星</a:t>
          </a:r>
        </a:p>
      </dsp:txBody>
      <dsp:txXfrm>
        <a:off x="3923071" y="2945028"/>
        <a:ext cx="1185096" cy="735824"/>
      </dsp:txXfrm>
    </dsp:sp>
    <dsp:sp modelId="{2D1F1909-1BC9-4C48-8705-A9AF7288935B}">
      <dsp:nvSpPr>
        <dsp:cNvPr id="0" name=""/>
        <dsp:cNvSpPr/>
      </dsp:nvSpPr>
      <dsp:spPr>
        <a:xfrm>
          <a:off x="5267825" y="2792208"/>
          <a:ext cx="1230882" cy="78161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356D9-3464-F140-9321-8F6881DCE41A}">
      <dsp:nvSpPr>
        <dsp:cNvPr id="0" name=""/>
        <dsp:cNvSpPr/>
      </dsp:nvSpPr>
      <dsp:spPr>
        <a:xfrm>
          <a:off x="5404590" y="2922135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中性子星</a:t>
          </a:r>
        </a:p>
      </dsp:txBody>
      <dsp:txXfrm>
        <a:off x="5427483" y="2945028"/>
        <a:ext cx="1185096" cy="735824"/>
      </dsp:txXfrm>
    </dsp:sp>
    <dsp:sp modelId="{C2010E13-B84F-274D-B0CE-8C2476793CF3}">
      <dsp:nvSpPr>
        <dsp:cNvPr id="0" name=""/>
        <dsp:cNvSpPr/>
      </dsp:nvSpPr>
      <dsp:spPr>
        <a:xfrm>
          <a:off x="6772236" y="2792208"/>
          <a:ext cx="1230882" cy="78161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42BAC-680B-6B4B-9599-8B0323C22B76}">
      <dsp:nvSpPr>
        <dsp:cNvPr id="0" name=""/>
        <dsp:cNvSpPr/>
      </dsp:nvSpPr>
      <dsp:spPr>
        <a:xfrm>
          <a:off x="6909001" y="2922135"/>
          <a:ext cx="1230882" cy="78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/>
            <a:t>ブラックホール</a:t>
          </a:r>
        </a:p>
      </dsp:txBody>
      <dsp:txXfrm>
        <a:off x="6931894" y="2945028"/>
        <a:ext cx="1185096" cy="735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31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5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01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70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31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2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2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7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5B1EE-6720-104F-8003-68461498060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6B0A3-7356-594E-8104-02DF11E40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16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54B4031-17B9-5A4C-BA21-6EC2C8937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69850"/>
            <a:ext cx="6718300" cy="6718300"/>
          </a:xfrm>
          <a:prstGeom prst="rect">
            <a:avLst/>
          </a:prstGeom>
        </p:spPr>
      </p:pic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F7CC4EA-48EB-F550-CC24-25C5DD433EF7}"/>
              </a:ext>
            </a:extLst>
          </p:cNvPr>
          <p:cNvCxnSpPr/>
          <p:nvPr/>
        </p:nvCxnSpPr>
        <p:spPr>
          <a:xfrm>
            <a:off x="3555252" y="3295694"/>
            <a:ext cx="883578" cy="110446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19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7326C716-238F-C3CB-5767-F9D60784F0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4134846"/>
              </p:ext>
            </p:extLst>
          </p:nvPr>
        </p:nvGraphicFramePr>
        <p:xfrm>
          <a:off x="500865" y="1131570"/>
          <a:ext cx="8142269" cy="4216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31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22</Words>
  <Application>Microsoft Macintosh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晋平 柴田</dc:creator>
  <cp:lastModifiedBy>晋平 柴田</cp:lastModifiedBy>
  <cp:revision>1</cp:revision>
  <dcterms:created xsi:type="dcterms:W3CDTF">2025-04-17T02:35:51Z</dcterms:created>
  <dcterms:modified xsi:type="dcterms:W3CDTF">2025-04-17T02:42:28Z</dcterms:modified>
</cp:coreProperties>
</file>