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02E148-17A9-C69B-3F52-9C5D806DC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743D7C3-2047-7142-2488-C34AD5AE2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1D3359-8523-08D2-B167-74E333B8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37CE9E-B4DD-7EEB-0A8D-61D52B66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54D3AA-B855-22C3-F1B7-AFB0C939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9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56C42A-01FB-B088-6C7B-778CA9F0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30A0F39-F8FA-1241-F067-E5E538E6C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DFF4ED-0AE7-7B14-971B-52B32656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604CB9-1B2D-752F-EF8C-9C1EB875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0E4E1D-0DD2-4B02-AB09-BE6876DB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642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BD771A7-9037-EE5E-9FD8-986A44F2B8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A0D4BA-6F85-B76B-3C9C-B079E051A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23C543-7B29-D361-1C50-89BCED105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02E323-BCB8-4C10-EE98-A46C527B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DD9CE3-081C-40A8-A945-C031C5F4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235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4D7504-7760-8D24-EA38-AA7D1CC8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8245A3-F079-0232-C9F2-6906F7400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E69602-4E8B-AEAD-5E1A-8976F905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1C380F-4EEF-27D3-2698-6BE0DCA6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D9B5EA7-18FE-4BA8-21E3-C95319C5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28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BFC7B2-E4BD-3BED-8E09-E0CAB1A64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3C5FA69-E639-AB6A-0F9E-403A610FE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13E09D-6D06-2B84-E323-7F65AB85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9FA591-448A-EDE8-B77E-6E59E605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7FCF69-EE87-F56C-0A28-DCF7AE69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69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EC7560-8CFD-CA96-E7AB-CE546B645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211FEE-71AE-5DD6-AA5D-C6148CE5D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39281D4-CD57-0BD5-B04E-55ECFBB24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D47EE0B-8E4D-58BB-0EDF-BAAC6420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B0DF9B4-2683-3125-C189-6C5AD6BC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58858C-2C48-B965-AE0D-E88E2F31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98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B0E55C-6A4C-1E4E-929B-C2853AE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254D79-756A-93CA-0585-412578981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21027D6-62D3-259A-5FDE-C65AEB148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9384A72-FC02-5004-A9BF-E8543A128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D2BBBCC-A95D-EB66-F0BF-08000FDB8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F13CCF1-6449-A525-540E-EDF216B3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DA3847F-6128-89A7-DAF1-5D65C30A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BDF2E6D-0390-2E77-0B34-5165B68C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221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BAE218-AA50-4BED-A62D-98A8CF01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164ECFB-73CB-E0CD-0A92-477814CC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9C43A24-4CA4-C071-B20C-926718C3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AE2A425-86BB-8D2C-29AF-8FAC7FCA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64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0479D45-F0AF-CBC9-EABF-9F3B9D62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1B24101-D632-8894-4FEF-22283265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3F73DC-2A49-89B3-DD7B-AB907FCE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51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84A012-0AD6-344E-3BE5-91061724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9D396E-7E5F-C151-E54A-2588AE82C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116E57-76CF-8D5B-247D-014FDEC44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3752472-B9BB-8957-1EB7-00EB2EA3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27C1404-4736-31A5-ED82-FD957C74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2888745-B294-047D-6C52-8AB44C44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12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CD6DE-36B5-35C8-4B1D-B4FD9D82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C64F500-ED7E-0430-D9CA-1DF490909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759CB9-0410-5040-4D8E-6FCB0F2ED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9D0A96-D5C8-0EF9-79FC-730CC1161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099BC3-2B17-9ADC-EC4D-4103E13B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880C4E2-44A5-C4D0-6437-36BB59F5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61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8BECD1C-5885-4F02-AC0F-D3375C69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2DD65C-7DF9-BC9C-833D-EABC126A1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F65E5E-5F4B-78F0-9044-B3E46B26D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78156-F3AC-DA4C-B116-7F72DD2AA4B1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241D8F-0DBA-87E2-7A30-2FAB26496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3247A9-CC38-F06A-F603-1C42FE1D8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BDA32-8243-784A-9DC7-715E0455C9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297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0193406-9D75-547D-669B-B3A47FB8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2" y="0"/>
            <a:ext cx="12192000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120124-98AB-28DB-D3DE-2767FDC97E69}"/>
              </a:ext>
            </a:extLst>
          </p:cNvPr>
          <p:cNvSpPr txBox="1"/>
          <p:nvPr/>
        </p:nvSpPr>
        <p:spPr>
          <a:xfrm>
            <a:off x="8719456" y="124096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rgbClr val="FFFF00"/>
                </a:solidFill>
              </a:rPr>
              <a:t>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3203D7-872F-7AD1-A42A-83B1F6EC0B14}"/>
              </a:ext>
            </a:extLst>
          </p:cNvPr>
          <p:cNvSpPr txBox="1"/>
          <p:nvPr/>
        </p:nvSpPr>
        <p:spPr>
          <a:xfrm>
            <a:off x="7195458" y="469182"/>
            <a:ext cx="80021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</a:rPr>
              <a:t>火星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4A47522-8C24-C937-3CC5-A6AAA6B9354E}"/>
              </a:ext>
            </a:extLst>
          </p:cNvPr>
          <p:cNvCxnSpPr>
            <a:cxnSpLocks/>
          </p:cNvCxnSpPr>
          <p:nvPr/>
        </p:nvCxnSpPr>
        <p:spPr>
          <a:xfrm>
            <a:off x="7609114" y="936171"/>
            <a:ext cx="239486" cy="4638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10">
            <a:extLst>
              <a:ext uri="{FF2B5EF4-FFF2-40B4-BE49-F238E27FC236}">
                <a16:creationId xmlns:a16="http://schemas.microsoft.com/office/drawing/2014/main" id="{894E1001-E037-5B66-9280-36221EA7B32E}"/>
              </a:ext>
            </a:extLst>
          </p:cNvPr>
          <p:cNvSpPr/>
          <p:nvPr/>
        </p:nvSpPr>
        <p:spPr>
          <a:xfrm>
            <a:off x="8186055" y="988366"/>
            <a:ext cx="500743" cy="461665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0A33EBA-C927-2739-D779-D5B4C19A93E2}"/>
              </a:ext>
            </a:extLst>
          </p:cNvPr>
          <p:cNvSpPr txBox="1"/>
          <p:nvPr/>
        </p:nvSpPr>
        <p:spPr>
          <a:xfrm>
            <a:off x="10058400" y="238349"/>
            <a:ext cx="800219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C000"/>
                </a:solidFill>
              </a:rPr>
              <a:t>木星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220B34E-D89A-F363-106C-608B469E2F5C}"/>
              </a:ext>
            </a:extLst>
          </p:cNvPr>
          <p:cNvCxnSpPr>
            <a:cxnSpLocks/>
          </p:cNvCxnSpPr>
          <p:nvPr/>
        </p:nvCxnSpPr>
        <p:spPr>
          <a:xfrm>
            <a:off x="10858619" y="466989"/>
            <a:ext cx="546947" cy="46385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ACA6BBE-AD21-D4DB-F2E2-5C4314941745}"/>
              </a:ext>
            </a:extLst>
          </p:cNvPr>
          <p:cNvSpPr txBox="1"/>
          <p:nvPr/>
        </p:nvSpPr>
        <p:spPr>
          <a:xfrm>
            <a:off x="1327626" y="86525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rgbClr val="FFC000"/>
                </a:solidFill>
              </a:rPr>
              <a:t>麦星</a:t>
            </a:r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7A197B15-5733-36AF-1475-08D45A60BC03}"/>
              </a:ext>
            </a:extLst>
          </p:cNvPr>
          <p:cNvSpPr/>
          <p:nvPr/>
        </p:nvSpPr>
        <p:spPr>
          <a:xfrm>
            <a:off x="2209806" y="1162538"/>
            <a:ext cx="500743" cy="461665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77E5E69-932F-49A3-1231-78400BD5E38F}"/>
              </a:ext>
            </a:extLst>
          </p:cNvPr>
          <p:cNvSpPr txBox="1"/>
          <p:nvPr/>
        </p:nvSpPr>
        <p:spPr>
          <a:xfrm>
            <a:off x="9145329" y="4801426"/>
            <a:ext cx="182614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200">
                <a:solidFill>
                  <a:schemeClr val="bg1"/>
                </a:solidFill>
              </a:rPr>
              <a:t>シリウス</a:t>
            </a:r>
            <a:endParaRPr kumimoji="1" lang="ja-JP" altLang="en-US" sz="3200">
              <a:solidFill>
                <a:schemeClr val="bg1"/>
              </a:solidFill>
            </a:endParaRP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5864CCFE-9BC6-FFE9-4B66-29ACE96D32F0}"/>
              </a:ext>
            </a:extLst>
          </p:cNvPr>
          <p:cNvSpPr/>
          <p:nvPr/>
        </p:nvSpPr>
        <p:spPr>
          <a:xfrm>
            <a:off x="9339948" y="4102033"/>
            <a:ext cx="500743" cy="46166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F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0CAAFC-BF92-AFD8-FC20-E799BDEDC80C}"/>
              </a:ext>
            </a:extLst>
          </p:cNvPr>
          <p:cNvSpPr txBox="1"/>
          <p:nvPr/>
        </p:nvSpPr>
        <p:spPr>
          <a:xfrm>
            <a:off x="5218837" y="19812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00B0F0"/>
                </a:solidFill>
              </a:rPr>
              <a:t>しし座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274E58-ABA5-AC5A-7E4B-A633EBB3E678}"/>
              </a:ext>
            </a:extLst>
          </p:cNvPr>
          <p:cNvSpPr txBox="1"/>
          <p:nvPr/>
        </p:nvSpPr>
        <p:spPr>
          <a:xfrm>
            <a:off x="10559143" y="29134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00B0F0"/>
                </a:solidFill>
              </a:rPr>
              <a:t>オリオン座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D8B3742-9E59-9193-15E3-9F5B1FCE9925}"/>
              </a:ext>
            </a:extLst>
          </p:cNvPr>
          <p:cNvSpPr txBox="1"/>
          <p:nvPr/>
        </p:nvSpPr>
        <p:spPr>
          <a:xfrm>
            <a:off x="2068285" y="5532611"/>
            <a:ext cx="100540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00FA00"/>
                </a:solidFill>
              </a:rPr>
              <a:t>南</a:t>
            </a:r>
            <a:r>
              <a:rPr kumimoji="1" lang="ja-JP" altLang="en-US" sz="2800">
                <a:solidFill>
                  <a:srgbClr val="00FA00"/>
                </a:solidFill>
              </a:rPr>
              <a:t>東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5BF4FDF-0BCB-1D72-F3A1-F6EC4B7D76ED}"/>
              </a:ext>
            </a:extLst>
          </p:cNvPr>
          <p:cNvSpPr txBox="1"/>
          <p:nvPr/>
        </p:nvSpPr>
        <p:spPr>
          <a:xfrm>
            <a:off x="8991325" y="5532611"/>
            <a:ext cx="100540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00FA00"/>
                </a:solidFill>
              </a:rPr>
              <a:t>南西</a:t>
            </a:r>
            <a:endParaRPr kumimoji="1" lang="ja-JP" altLang="en-US" sz="2800">
              <a:solidFill>
                <a:srgbClr val="00FA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700243A-2475-BEC0-FB11-2B12CB8C1E16}"/>
              </a:ext>
            </a:extLst>
          </p:cNvPr>
          <p:cNvSpPr txBox="1"/>
          <p:nvPr/>
        </p:nvSpPr>
        <p:spPr>
          <a:xfrm>
            <a:off x="5584235" y="5935383"/>
            <a:ext cx="56619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00FA00"/>
                </a:solidFill>
              </a:rPr>
              <a:t>南</a:t>
            </a:r>
            <a:endParaRPr kumimoji="1" lang="ja-JP" altLang="en-US" sz="280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3F0C21-7C64-4144-4AE1-01E14957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6FE46A-6395-9A3E-9B82-FBDEDB70F2B6}"/>
              </a:ext>
            </a:extLst>
          </p:cNvPr>
          <p:cNvSpPr txBox="1"/>
          <p:nvPr/>
        </p:nvSpPr>
        <p:spPr>
          <a:xfrm>
            <a:off x="8991169" y="28831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rgbClr val="FFC000"/>
                </a:solidFill>
              </a:rPr>
              <a:t>麦星</a:t>
            </a:r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2A31A9F0-F6FA-E8FB-8974-A2FE955AFAE9}"/>
              </a:ext>
            </a:extLst>
          </p:cNvPr>
          <p:cNvSpPr/>
          <p:nvPr/>
        </p:nvSpPr>
        <p:spPr>
          <a:xfrm>
            <a:off x="9873349" y="585595"/>
            <a:ext cx="500743" cy="461665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61CFD7-4C9E-7FE5-EF72-E8B6DD44E0EC}"/>
              </a:ext>
            </a:extLst>
          </p:cNvPr>
          <p:cNvSpPr txBox="1"/>
          <p:nvPr/>
        </p:nvSpPr>
        <p:spPr>
          <a:xfrm>
            <a:off x="1849948" y="282621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>
                <a:solidFill>
                  <a:srgbClr val="FFFF00"/>
                </a:solidFill>
              </a:rPr>
              <a:t>カペラ</a:t>
            </a:r>
            <a:endParaRPr kumimoji="1" lang="ja-JP" altLang="en-US" sz="3200">
              <a:solidFill>
                <a:srgbClr val="FFFF00"/>
              </a:solidFill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93955F2E-2D1F-21FF-0639-E3767759D029}"/>
              </a:ext>
            </a:extLst>
          </p:cNvPr>
          <p:cNvSpPr/>
          <p:nvPr/>
        </p:nvSpPr>
        <p:spPr>
          <a:xfrm>
            <a:off x="2449292" y="2359966"/>
            <a:ext cx="500743" cy="461665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41A852-77A7-1A6E-6A24-6D7C890DDB84}"/>
              </a:ext>
            </a:extLst>
          </p:cNvPr>
          <p:cNvSpPr txBox="1"/>
          <p:nvPr/>
        </p:nvSpPr>
        <p:spPr>
          <a:xfrm>
            <a:off x="283029" y="580700"/>
            <a:ext cx="800219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C000"/>
                </a:solidFill>
              </a:rPr>
              <a:t>木星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39BB6A7-0257-4B83-2F6B-C07C58053142}"/>
              </a:ext>
            </a:extLst>
          </p:cNvPr>
          <p:cNvCxnSpPr>
            <a:cxnSpLocks/>
          </p:cNvCxnSpPr>
          <p:nvPr/>
        </p:nvCxnSpPr>
        <p:spPr>
          <a:xfrm>
            <a:off x="683138" y="1042365"/>
            <a:ext cx="78862" cy="77554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6A8A946-AD76-CDAC-1C6B-968E73A18F82}"/>
              </a:ext>
            </a:extLst>
          </p:cNvPr>
          <p:cNvSpPr txBox="1"/>
          <p:nvPr/>
        </p:nvSpPr>
        <p:spPr>
          <a:xfrm>
            <a:off x="5508171" y="161785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00B0F0"/>
                </a:solidFill>
              </a:rPr>
              <a:t>おおぐま座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497DA43-454E-8508-438C-67462F0940CA}"/>
              </a:ext>
            </a:extLst>
          </p:cNvPr>
          <p:cNvSpPr txBox="1"/>
          <p:nvPr/>
        </p:nvSpPr>
        <p:spPr>
          <a:xfrm>
            <a:off x="8806549" y="480202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>
                <a:solidFill>
                  <a:schemeClr val="bg1"/>
                </a:solidFill>
              </a:rPr>
              <a:t>織姫星</a:t>
            </a:r>
            <a:endParaRPr kumimoji="1" lang="ja-JP" altLang="en-US" sz="320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D24FFD-4402-7BB1-E877-721E48E617E0}"/>
              </a:ext>
            </a:extLst>
          </p:cNvPr>
          <p:cNvSpPr txBox="1"/>
          <p:nvPr/>
        </p:nvSpPr>
        <p:spPr>
          <a:xfrm>
            <a:off x="5236301" y="5600083"/>
            <a:ext cx="54373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rgbClr val="00FA00"/>
                </a:solidFill>
              </a:rPr>
              <a:t>北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BE95DBD-1A8E-87A9-80A4-57593D427BB6}"/>
              </a:ext>
            </a:extLst>
          </p:cNvPr>
          <p:cNvSpPr txBox="1"/>
          <p:nvPr/>
        </p:nvSpPr>
        <p:spPr>
          <a:xfrm>
            <a:off x="8218714" y="5354351"/>
            <a:ext cx="100540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00FA00"/>
                </a:solidFill>
              </a:rPr>
              <a:t>北東</a:t>
            </a:r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5451CFE8-7204-99A6-A697-4340AAE0146D}"/>
              </a:ext>
            </a:extLst>
          </p:cNvPr>
          <p:cNvSpPr/>
          <p:nvPr/>
        </p:nvSpPr>
        <p:spPr>
          <a:xfrm>
            <a:off x="8305806" y="5019131"/>
            <a:ext cx="500743" cy="46166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8BE25FD-0F4A-7253-9EA8-7ED4487E3FA1}"/>
              </a:ext>
            </a:extLst>
          </p:cNvPr>
          <p:cNvSpPr txBox="1"/>
          <p:nvPr/>
        </p:nvSpPr>
        <p:spPr>
          <a:xfrm>
            <a:off x="1780013" y="5019131"/>
            <a:ext cx="9028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rgbClr val="00FA00"/>
                </a:solidFill>
              </a:rPr>
              <a:t>北西</a:t>
            </a:r>
          </a:p>
        </p:txBody>
      </p:sp>
    </p:spTree>
    <p:extLst>
      <p:ext uri="{BB962C8B-B14F-4D97-AF65-F5344CB8AC3E}">
        <p14:creationId xmlns:p14="http://schemas.microsoft.com/office/powerpoint/2010/main" val="3543171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22</Words>
  <Application>Microsoft Macintosh PowerPoint</Application>
  <PresentationFormat>ワイド画面</PresentationFormat>
  <Paragraphs>18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宇宙 柴田</dc:creator>
  <cp:lastModifiedBy>宇宙 柴田</cp:lastModifiedBy>
  <cp:revision>3</cp:revision>
  <dcterms:created xsi:type="dcterms:W3CDTF">2025-04-24T09:31:05Z</dcterms:created>
  <dcterms:modified xsi:type="dcterms:W3CDTF">2025-04-27T23:45:50Z</dcterms:modified>
</cp:coreProperties>
</file>