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4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BAC44-BCA0-7401-1B43-B769B1F6B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48D2324-058E-C70C-F0D1-E3F8C9283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1BF98-41F4-E2DC-E6E9-1FCE65889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20D44E-FCA2-4C5D-CF7C-CB287245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0C07FD-0077-06D7-BAEF-BB9142C0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35427D-101E-450D-E722-97759294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2C6E28-7E64-2543-97FB-952925983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EA37D7-B781-AF07-EC6A-5B8073F8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48944-6ED6-E973-3C4E-9F2E95DAE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9D3046-A5E8-6B85-FC7E-E145740E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48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3F0623-2CEF-B9E8-1868-48A035BF0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9A95E1-F0FD-2B42-BC83-2455BAC33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EB3CD3-FDA3-48F6-4FBE-74680235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193210-CEF6-4998-94C3-E1A0B3EC0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32B99-3108-CC9D-85AE-EABD86F0A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18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0662EE-9248-5D3D-0CA9-BFA23C3B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479946-6944-F023-6716-D8DDC215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EBA631-C81A-DC2E-2685-58A6502F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9911FB-9DBF-A9A8-647F-21110EC71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54ABC0-7939-363D-B1BE-403F36C8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33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5198FE-D88B-E1FF-BF95-F1834EEB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C9D8DA-DA8F-7F88-83F6-724EC990B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E41AD2-F58C-4BB4-8A03-98D79698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B256EF-5E31-780A-EE7F-4A78C469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C0EAFE-53BD-27C1-AECA-AAD7724A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28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5C8ECE-068D-0AB9-289F-0373D74E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7326F-EE0D-A8AB-712F-6296E2A39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FBD6C3-F99C-4357-A99E-DAB86C003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36717D-DEF0-C6B8-A3D9-904B4D43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C3B58B-4006-0190-4AAC-9A0D72AC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B14E5D-BC03-5B41-3E84-ECEACC3A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1C663-2B96-DE46-A42D-416727D1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86F5DA-6576-B055-0B89-9ECBBBAA8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FB7D22-7C21-B232-8376-BCDC9077A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306084-08B2-ECDF-EEB9-DAF227740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A028B4-9C0D-7029-A1E1-185523CE6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C72708-D2AF-63DE-0CBD-DBC114F0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EABAE0-57CD-CE06-B7E7-FCB31057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5DDE37-7DB2-8B4D-5C06-F4FA8D0F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79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EA5933-47BA-27BE-B022-8EED37CA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C8B817-09AD-0795-657A-5BA3B82F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C22135-AC74-21D1-636F-63999929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5D751E-B480-3BAA-9A2F-36BF7322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63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53188B-3B4A-C2FA-1B22-ADCAA19BD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EC8D54-52CB-4C8F-E756-7BB92AD6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EFE364-2D5C-7563-E98A-B1590C46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4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8A7E9-9A75-606C-1037-F611DD57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A5B482-FA45-7EE7-548E-1243E9FA9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872F30-4DFC-2D89-0F99-109F4B227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7D6A8B-3EC9-8D3C-AE2D-17BDDF71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A424B-B376-57D1-36FF-FF9BA07A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E45FC5-68FC-6065-BE54-2225CA08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75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58F788-2EDD-6CF6-0E3C-5242308F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9FB10F-FF2B-5CD7-73D4-6A3B708FE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66E868-FE4D-C65F-A227-08EFA309F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1D84C6-FBDB-2E63-B3CF-6D8F685A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BF7B67-9017-B71B-C783-323856B6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0B38E0-037E-F6B7-C3C4-4E6C6B7D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87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B8C94A-BF5F-F03C-310B-54817E99B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D70184-C7D6-962A-F0F9-1C28563A1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1E2DA0-B19B-4CC6-0091-83582BCC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604F-10D8-6046-87D0-4E78286672D4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471738-578A-6D4B-164C-A08C0B390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8EB3DD-6E18-0046-FEF8-1750B0482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E4C4A-DC33-F04B-B59D-6A369C004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43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679CEB9-758D-D823-5797-50CC72378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>
            <a:extLst>
              <a:ext uri="{FF2B5EF4-FFF2-40B4-BE49-F238E27FC236}">
                <a16:creationId xmlns:a16="http://schemas.microsoft.com/office/drawing/2014/main" id="{997C080E-0A34-8937-9754-55C5DB434D64}"/>
              </a:ext>
            </a:extLst>
          </p:cNvPr>
          <p:cNvSpPr/>
          <p:nvPr/>
        </p:nvSpPr>
        <p:spPr>
          <a:xfrm>
            <a:off x="652673" y="2189156"/>
            <a:ext cx="11244471" cy="140473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5292E9-A38D-7202-3B50-0A6B8EE22AFD}"/>
              </a:ext>
            </a:extLst>
          </p:cNvPr>
          <p:cNvSpPr txBox="1"/>
          <p:nvPr/>
        </p:nvSpPr>
        <p:spPr>
          <a:xfrm>
            <a:off x="5214120" y="3924708"/>
            <a:ext cx="2492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/>
              <a:t>赤ちゃん星</a:t>
            </a:r>
            <a:endParaRPr kumimoji="1" lang="en-US" altLang="ja-JP" sz="3600" dirty="0"/>
          </a:p>
          <a:p>
            <a:pPr algn="ctr"/>
            <a:r>
              <a:rPr lang="en-US" altLang="ja-JP" sz="3600" dirty="0"/>
              <a:t>(</a:t>
            </a:r>
            <a:r>
              <a:rPr lang="ja-JP" altLang="en-US" sz="3600"/>
              <a:t>原始星</a:t>
            </a:r>
            <a:r>
              <a:rPr lang="en-US" altLang="ja-JP" sz="3600" dirty="0"/>
              <a:t>)</a:t>
            </a:r>
            <a:endParaRPr kumimoji="1" lang="ja-JP" altLang="en-US" sz="36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36BAA9-A4CC-3374-064B-5144AEAC99A0}"/>
              </a:ext>
            </a:extLst>
          </p:cNvPr>
          <p:cNvSpPr txBox="1"/>
          <p:nvPr/>
        </p:nvSpPr>
        <p:spPr>
          <a:xfrm>
            <a:off x="251791" y="355564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/>
              <a:t>原始惑星系円盤</a:t>
            </a: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425A2F2C-2D0B-1941-62EC-E16BAAF0B572}"/>
              </a:ext>
            </a:extLst>
          </p:cNvPr>
          <p:cNvSpPr/>
          <p:nvPr/>
        </p:nvSpPr>
        <p:spPr>
          <a:xfrm>
            <a:off x="3505536" y="2688905"/>
            <a:ext cx="5492345" cy="8129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FFF7D8B8-9905-ED89-F86E-183C247C5FFC}"/>
              </a:ext>
            </a:extLst>
          </p:cNvPr>
          <p:cNvSpPr/>
          <p:nvPr/>
        </p:nvSpPr>
        <p:spPr>
          <a:xfrm>
            <a:off x="4008792" y="2891521"/>
            <a:ext cx="4532231" cy="56297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>
            <a:extLst>
              <a:ext uri="{FF2B5EF4-FFF2-40B4-BE49-F238E27FC236}">
                <a16:creationId xmlns:a16="http://schemas.microsoft.com/office/drawing/2014/main" id="{C4161EE9-F875-E2EA-A403-D0CFB2F8D414}"/>
              </a:ext>
            </a:extLst>
          </p:cNvPr>
          <p:cNvSpPr/>
          <p:nvPr/>
        </p:nvSpPr>
        <p:spPr>
          <a:xfrm>
            <a:off x="6612832" y="2891522"/>
            <a:ext cx="5274366" cy="1074955"/>
          </a:xfrm>
          <a:custGeom>
            <a:avLst/>
            <a:gdLst>
              <a:gd name="connsiteX0" fmla="*/ 0 w 5009322"/>
              <a:gd name="connsiteY0" fmla="*/ 490331 h 689113"/>
              <a:gd name="connsiteX1" fmla="*/ 4982817 w 5009322"/>
              <a:gd name="connsiteY1" fmla="*/ 0 h 689113"/>
              <a:gd name="connsiteX2" fmla="*/ 5009322 w 5009322"/>
              <a:gd name="connsiteY2" fmla="*/ 331304 h 689113"/>
              <a:gd name="connsiteX3" fmla="*/ 4956313 w 5009322"/>
              <a:gd name="connsiteY3" fmla="*/ 662609 h 689113"/>
              <a:gd name="connsiteX4" fmla="*/ 53009 w 5009322"/>
              <a:gd name="connsiteY4" fmla="*/ 689113 h 689113"/>
              <a:gd name="connsiteX5" fmla="*/ 0 w 5009322"/>
              <a:gd name="connsiteY5" fmla="*/ 490331 h 689113"/>
              <a:gd name="connsiteX0" fmla="*/ 0 w 5075583"/>
              <a:gd name="connsiteY0" fmla="*/ 343321 h 689113"/>
              <a:gd name="connsiteX1" fmla="*/ 5049078 w 5075583"/>
              <a:gd name="connsiteY1" fmla="*/ 0 h 689113"/>
              <a:gd name="connsiteX2" fmla="*/ 5075583 w 5075583"/>
              <a:gd name="connsiteY2" fmla="*/ 331304 h 689113"/>
              <a:gd name="connsiteX3" fmla="*/ 5022574 w 5075583"/>
              <a:gd name="connsiteY3" fmla="*/ 662609 h 689113"/>
              <a:gd name="connsiteX4" fmla="*/ 119270 w 5075583"/>
              <a:gd name="connsiteY4" fmla="*/ 689113 h 689113"/>
              <a:gd name="connsiteX5" fmla="*/ 0 w 5075583"/>
              <a:gd name="connsiteY5" fmla="*/ 343321 h 689113"/>
              <a:gd name="connsiteX0" fmla="*/ 0 w 5075583"/>
              <a:gd name="connsiteY0" fmla="*/ 343321 h 662609"/>
              <a:gd name="connsiteX1" fmla="*/ 5049078 w 5075583"/>
              <a:gd name="connsiteY1" fmla="*/ 0 h 662609"/>
              <a:gd name="connsiteX2" fmla="*/ 5075583 w 5075583"/>
              <a:gd name="connsiteY2" fmla="*/ 331304 h 662609"/>
              <a:gd name="connsiteX3" fmla="*/ 5022574 w 5075583"/>
              <a:gd name="connsiteY3" fmla="*/ 662609 h 662609"/>
              <a:gd name="connsiteX4" fmla="*/ 26505 w 5075583"/>
              <a:gd name="connsiteY4" fmla="*/ 505350 h 662609"/>
              <a:gd name="connsiteX5" fmla="*/ 0 w 5075583"/>
              <a:gd name="connsiteY5" fmla="*/ 343321 h 662609"/>
              <a:gd name="connsiteX0" fmla="*/ 0 w 5102087"/>
              <a:gd name="connsiteY0" fmla="*/ 297380 h 662609"/>
              <a:gd name="connsiteX1" fmla="*/ 5075582 w 5102087"/>
              <a:gd name="connsiteY1" fmla="*/ 0 h 662609"/>
              <a:gd name="connsiteX2" fmla="*/ 5102087 w 5102087"/>
              <a:gd name="connsiteY2" fmla="*/ 331304 h 662609"/>
              <a:gd name="connsiteX3" fmla="*/ 5049078 w 5102087"/>
              <a:gd name="connsiteY3" fmla="*/ 662609 h 662609"/>
              <a:gd name="connsiteX4" fmla="*/ 53009 w 5102087"/>
              <a:gd name="connsiteY4" fmla="*/ 505350 h 662609"/>
              <a:gd name="connsiteX5" fmla="*/ 0 w 5102087"/>
              <a:gd name="connsiteY5" fmla="*/ 297380 h 662609"/>
              <a:gd name="connsiteX0" fmla="*/ 0 w 5155096"/>
              <a:gd name="connsiteY0" fmla="*/ 214687 h 662609"/>
              <a:gd name="connsiteX1" fmla="*/ 5128591 w 5155096"/>
              <a:gd name="connsiteY1" fmla="*/ 0 h 662609"/>
              <a:gd name="connsiteX2" fmla="*/ 5155096 w 5155096"/>
              <a:gd name="connsiteY2" fmla="*/ 331304 h 662609"/>
              <a:gd name="connsiteX3" fmla="*/ 5102087 w 5155096"/>
              <a:gd name="connsiteY3" fmla="*/ 662609 h 662609"/>
              <a:gd name="connsiteX4" fmla="*/ 106018 w 5155096"/>
              <a:gd name="connsiteY4" fmla="*/ 505350 h 662609"/>
              <a:gd name="connsiteX5" fmla="*/ 0 w 5155096"/>
              <a:gd name="connsiteY5" fmla="*/ 214687 h 662609"/>
              <a:gd name="connsiteX0" fmla="*/ 92765 w 5247861"/>
              <a:gd name="connsiteY0" fmla="*/ 214687 h 662609"/>
              <a:gd name="connsiteX1" fmla="*/ 5221356 w 5247861"/>
              <a:gd name="connsiteY1" fmla="*/ 0 h 662609"/>
              <a:gd name="connsiteX2" fmla="*/ 5247861 w 5247861"/>
              <a:gd name="connsiteY2" fmla="*/ 331304 h 662609"/>
              <a:gd name="connsiteX3" fmla="*/ 5194852 w 5247861"/>
              <a:gd name="connsiteY3" fmla="*/ 662609 h 662609"/>
              <a:gd name="connsiteX4" fmla="*/ 0 w 5247861"/>
              <a:gd name="connsiteY4" fmla="*/ 450221 h 662609"/>
              <a:gd name="connsiteX5" fmla="*/ 92765 w 5247861"/>
              <a:gd name="connsiteY5" fmla="*/ 214687 h 662609"/>
              <a:gd name="connsiteX0" fmla="*/ 0 w 5274366"/>
              <a:gd name="connsiteY0" fmla="*/ 196311 h 662609"/>
              <a:gd name="connsiteX1" fmla="*/ 5247861 w 5274366"/>
              <a:gd name="connsiteY1" fmla="*/ 0 h 662609"/>
              <a:gd name="connsiteX2" fmla="*/ 5274366 w 5274366"/>
              <a:gd name="connsiteY2" fmla="*/ 331304 h 662609"/>
              <a:gd name="connsiteX3" fmla="*/ 5221357 w 5274366"/>
              <a:gd name="connsiteY3" fmla="*/ 662609 h 662609"/>
              <a:gd name="connsiteX4" fmla="*/ 26505 w 5274366"/>
              <a:gd name="connsiteY4" fmla="*/ 450221 h 662609"/>
              <a:gd name="connsiteX5" fmla="*/ 0 w 5274366"/>
              <a:gd name="connsiteY5" fmla="*/ 196311 h 662609"/>
              <a:gd name="connsiteX0" fmla="*/ 0 w 5274366"/>
              <a:gd name="connsiteY0" fmla="*/ 196311 h 745302"/>
              <a:gd name="connsiteX1" fmla="*/ 5247861 w 5274366"/>
              <a:gd name="connsiteY1" fmla="*/ 0 h 745302"/>
              <a:gd name="connsiteX2" fmla="*/ 5274366 w 5274366"/>
              <a:gd name="connsiteY2" fmla="*/ 331304 h 745302"/>
              <a:gd name="connsiteX3" fmla="*/ 5274365 w 5274366"/>
              <a:gd name="connsiteY3" fmla="*/ 745302 h 745302"/>
              <a:gd name="connsiteX4" fmla="*/ 26505 w 5274366"/>
              <a:gd name="connsiteY4" fmla="*/ 450221 h 745302"/>
              <a:gd name="connsiteX5" fmla="*/ 0 w 5274366"/>
              <a:gd name="connsiteY5" fmla="*/ 196311 h 74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4366" h="745302">
                <a:moveTo>
                  <a:pt x="0" y="196311"/>
                </a:moveTo>
                <a:lnTo>
                  <a:pt x="5247861" y="0"/>
                </a:lnTo>
                <a:lnTo>
                  <a:pt x="5274366" y="331304"/>
                </a:lnTo>
                <a:cubicBezTo>
                  <a:pt x="5274366" y="469303"/>
                  <a:pt x="5274365" y="607303"/>
                  <a:pt x="5274365" y="745302"/>
                </a:cubicBezTo>
                <a:lnTo>
                  <a:pt x="26505" y="450221"/>
                </a:lnTo>
                <a:lnTo>
                  <a:pt x="0" y="196311"/>
                </a:lnTo>
                <a:close/>
              </a:path>
            </a:pathLst>
          </a:custGeom>
          <a:gradFill flip="none" rotWithShape="1">
            <a:gsLst>
              <a:gs pos="10000">
                <a:schemeClr val="accent1">
                  <a:lumMod val="5000"/>
                  <a:lumOff val="95000"/>
                </a:schemeClr>
              </a:gs>
              <a:gs pos="42000">
                <a:schemeClr val="accent2">
                  <a:lumMod val="75000"/>
                </a:schemeClr>
              </a:gs>
              <a:gs pos="47000">
                <a:schemeClr val="accent2">
                  <a:lumMod val="75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>
            <a:extLst>
              <a:ext uri="{FF2B5EF4-FFF2-40B4-BE49-F238E27FC236}">
                <a16:creationId xmlns:a16="http://schemas.microsoft.com/office/drawing/2014/main" id="{E55B08FD-1124-B32B-258F-654C64D1ED7B}"/>
              </a:ext>
            </a:extLst>
          </p:cNvPr>
          <p:cNvSpPr/>
          <p:nvPr/>
        </p:nvSpPr>
        <p:spPr>
          <a:xfrm flipH="1">
            <a:off x="642727" y="2891522"/>
            <a:ext cx="5274366" cy="1074955"/>
          </a:xfrm>
          <a:custGeom>
            <a:avLst/>
            <a:gdLst>
              <a:gd name="connsiteX0" fmla="*/ 0 w 5009322"/>
              <a:gd name="connsiteY0" fmla="*/ 490331 h 689113"/>
              <a:gd name="connsiteX1" fmla="*/ 4982817 w 5009322"/>
              <a:gd name="connsiteY1" fmla="*/ 0 h 689113"/>
              <a:gd name="connsiteX2" fmla="*/ 5009322 w 5009322"/>
              <a:gd name="connsiteY2" fmla="*/ 331304 h 689113"/>
              <a:gd name="connsiteX3" fmla="*/ 4956313 w 5009322"/>
              <a:gd name="connsiteY3" fmla="*/ 662609 h 689113"/>
              <a:gd name="connsiteX4" fmla="*/ 53009 w 5009322"/>
              <a:gd name="connsiteY4" fmla="*/ 689113 h 689113"/>
              <a:gd name="connsiteX5" fmla="*/ 0 w 5009322"/>
              <a:gd name="connsiteY5" fmla="*/ 490331 h 689113"/>
              <a:gd name="connsiteX0" fmla="*/ 0 w 5075583"/>
              <a:gd name="connsiteY0" fmla="*/ 343321 h 689113"/>
              <a:gd name="connsiteX1" fmla="*/ 5049078 w 5075583"/>
              <a:gd name="connsiteY1" fmla="*/ 0 h 689113"/>
              <a:gd name="connsiteX2" fmla="*/ 5075583 w 5075583"/>
              <a:gd name="connsiteY2" fmla="*/ 331304 h 689113"/>
              <a:gd name="connsiteX3" fmla="*/ 5022574 w 5075583"/>
              <a:gd name="connsiteY3" fmla="*/ 662609 h 689113"/>
              <a:gd name="connsiteX4" fmla="*/ 119270 w 5075583"/>
              <a:gd name="connsiteY4" fmla="*/ 689113 h 689113"/>
              <a:gd name="connsiteX5" fmla="*/ 0 w 5075583"/>
              <a:gd name="connsiteY5" fmla="*/ 343321 h 689113"/>
              <a:gd name="connsiteX0" fmla="*/ 0 w 5075583"/>
              <a:gd name="connsiteY0" fmla="*/ 343321 h 662609"/>
              <a:gd name="connsiteX1" fmla="*/ 5049078 w 5075583"/>
              <a:gd name="connsiteY1" fmla="*/ 0 h 662609"/>
              <a:gd name="connsiteX2" fmla="*/ 5075583 w 5075583"/>
              <a:gd name="connsiteY2" fmla="*/ 331304 h 662609"/>
              <a:gd name="connsiteX3" fmla="*/ 5022574 w 5075583"/>
              <a:gd name="connsiteY3" fmla="*/ 662609 h 662609"/>
              <a:gd name="connsiteX4" fmla="*/ 26505 w 5075583"/>
              <a:gd name="connsiteY4" fmla="*/ 505350 h 662609"/>
              <a:gd name="connsiteX5" fmla="*/ 0 w 5075583"/>
              <a:gd name="connsiteY5" fmla="*/ 343321 h 662609"/>
              <a:gd name="connsiteX0" fmla="*/ 0 w 5102087"/>
              <a:gd name="connsiteY0" fmla="*/ 297380 h 662609"/>
              <a:gd name="connsiteX1" fmla="*/ 5075582 w 5102087"/>
              <a:gd name="connsiteY1" fmla="*/ 0 h 662609"/>
              <a:gd name="connsiteX2" fmla="*/ 5102087 w 5102087"/>
              <a:gd name="connsiteY2" fmla="*/ 331304 h 662609"/>
              <a:gd name="connsiteX3" fmla="*/ 5049078 w 5102087"/>
              <a:gd name="connsiteY3" fmla="*/ 662609 h 662609"/>
              <a:gd name="connsiteX4" fmla="*/ 53009 w 5102087"/>
              <a:gd name="connsiteY4" fmla="*/ 505350 h 662609"/>
              <a:gd name="connsiteX5" fmla="*/ 0 w 5102087"/>
              <a:gd name="connsiteY5" fmla="*/ 297380 h 662609"/>
              <a:gd name="connsiteX0" fmla="*/ 0 w 5155096"/>
              <a:gd name="connsiteY0" fmla="*/ 214687 h 662609"/>
              <a:gd name="connsiteX1" fmla="*/ 5128591 w 5155096"/>
              <a:gd name="connsiteY1" fmla="*/ 0 h 662609"/>
              <a:gd name="connsiteX2" fmla="*/ 5155096 w 5155096"/>
              <a:gd name="connsiteY2" fmla="*/ 331304 h 662609"/>
              <a:gd name="connsiteX3" fmla="*/ 5102087 w 5155096"/>
              <a:gd name="connsiteY3" fmla="*/ 662609 h 662609"/>
              <a:gd name="connsiteX4" fmla="*/ 106018 w 5155096"/>
              <a:gd name="connsiteY4" fmla="*/ 505350 h 662609"/>
              <a:gd name="connsiteX5" fmla="*/ 0 w 5155096"/>
              <a:gd name="connsiteY5" fmla="*/ 214687 h 662609"/>
              <a:gd name="connsiteX0" fmla="*/ 92765 w 5247861"/>
              <a:gd name="connsiteY0" fmla="*/ 214687 h 662609"/>
              <a:gd name="connsiteX1" fmla="*/ 5221356 w 5247861"/>
              <a:gd name="connsiteY1" fmla="*/ 0 h 662609"/>
              <a:gd name="connsiteX2" fmla="*/ 5247861 w 5247861"/>
              <a:gd name="connsiteY2" fmla="*/ 331304 h 662609"/>
              <a:gd name="connsiteX3" fmla="*/ 5194852 w 5247861"/>
              <a:gd name="connsiteY3" fmla="*/ 662609 h 662609"/>
              <a:gd name="connsiteX4" fmla="*/ 0 w 5247861"/>
              <a:gd name="connsiteY4" fmla="*/ 450221 h 662609"/>
              <a:gd name="connsiteX5" fmla="*/ 92765 w 5247861"/>
              <a:gd name="connsiteY5" fmla="*/ 214687 h 662609"/>
              <a:gd name="connsiteX0" fmla="*/ 0 w 5274366"/>
              <a:gd name="connsiteY0" fmla="*/ 196311 h 662609"/>
              <a:gd name="connsiteX1" fmla="*/ 5247861 w 5274366"/>
              <a:gd name="connsiteY1" fmla="*/ 0 h 662609"/>
              <a:gd name="connsiteX2" fmla="*/ 5274366 w 5274366"/>
              <a:gd name="connsiteY2" fmla="*/ 331304 h 662609"/>
              <a:gd name="connsiteX3" fmla="*/ 5221357 w 5274366"/>
              <a:gd name="connsiteY3" fmla="*/ 662609 h 662609"/>
              <a:gd name="connsiteX4" fmla="*/ 26505 w 5274366"/>
              <a:gd name="connsiteY4" fmla="*/ 450221 h 662609"/>
              <a:gd name="connsiteX5" fmla="*/ 0 w 5274366"/>
              <a:gd name="connsiteY5" fmla="*/ 196311 h 662609"/>
              <a:gd name="connsiteX0" fmla="*/ 0 w 5274366"/>
              <a:gd name="connsiteY0" fmla="*/ 196311 h 745302"/>
              <a:gd name="connsiteX1" fmla="*/ 5247861 w 5274366"/>
              <a:gd name="connsiteY1" fmla="*/ 0 h 745302"/>
              <a:gd name="connsiteX2" fmla="*/ 5274366 w 5274366"/>
              <a:gd name="connsiteY2" fmla="*/ 331304 h 745302"/>
              <a:gd name="connsiteX3" fmla="*/ 5274365 w 5274366"/>
              <a:gd name="connsiteY3" fmla="*/ 745302 h 745302"/>
              <a:gd name="connsiteX4" fmla="*/ 26505 w 5274366"/>
              <a:gd name="connsiteY4" fmla="*/ 450221 h 745302"/>
              <a:gd name="connsiteX5" fmla="*/ 0 w 5274366"/>
              <a:gd name="connsiteY5" fmla="*/ 196311 h 74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4366" h="745302">
                <a:moveTo>
                  <a:pt x="0" y="196311"/>
                </a:moveTo>
                <a:lnTo>
                  <a:pt x="5247861" y="0"/>
                </a:lnTo>
                <a:lnTo>
                  <a:pt x="5274366" y="331304"/>
                </a:lnTo>
                <a:cubicBezTo>
                  <a:pt x="5274366" y="469303"/>
                  <a:pt x="5274365" y="607303"/>
                  <a:pt x="5274365" y="745302"/>
                </a:cubicBezTo>
                <a:lnTo>
                  <a:pt x="26505" y="450221"/>
                </a:lnTo>
                <a:lnTo>
                  <a:pt x="0" y="196311"/>
                </a:lnTo>
                <a:close/>
              </a:path>
            </a:pathLst>
          </a:custGeom>
          <a:gradFill flip="none" rotWithShape="1">
            <a:gsLst>
              <a:gs pos="10000">
                <a:schemeClr val="accent1">
                  <a:lumMod val="5000"/>
                  <a:lumOff val="95000"/>
                </a:schemeClr>
              </a:gs>
              <a:gs pos="42000">
                <a:schemeClr val="accent2">
                  <a:lumMod val="75000"/>
                </a:schemeClr>
              </a:gs>
              <a:gs pos="47000">
                <a:schemeClr val="accent2">
                  <a:lumMod val="75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E8EE5AB5-30A3-3F3F-4271-9DD781B584B2}"/>
              </a:ext>
            </a:extLst>
          </p:cNvPr>
          <p:cNvSpPr/>
          <p:nvPr/>
        </p:nvSpPr>
        <p:spPr>
          <a:xfrm>
            <a:off x="3392557" y="3091323"/>
            <a:ext cx="761999" cy="627951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6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1B199230-3DEA-AE67-835A-48CD13F2C210}"/>
              </a:ext>
            </a:extLst>
          </p:cNvPr>
          <p:cNvSpPr/>
          <p:nvPr/>
        </p:nvSpPr>
        <p:spPr>
          <a:xfrm>
            <a:off x="8408505" y="3091323"/>
            <a:ext cx="702355" cy="6050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太陽 5">
            <a:extLst>
              <a:ext uri="{FF2B5EF4-FFF2-40B4-BE49-F238E27FC236}">
                <a16:creationId xmlns:a16="http://schemas.microsoft.com/office/drawing/2014/main" id="{F5212BD8-C06C-B20B-E172-05F0DCBE34F7}"/>
              </a:ext>
            </a:extLst>
          </p:cNvPr>
          <p:cNvSpPr/>
          <p:nvPr/>
        </p:nvSpPr>
        <p:spPr>
          <a:xfrm>
            <a:off x="5761216" y="2869119"/>
            <a:ext cx="1033662" cy="1004618"/>
          </a:xfrm>
          <a:prstGeom prst="sun">
            <a:avLst/>
          </a:prstGeom>
          <a:solidFill>
            <a:srgbClr val="C0000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8B5130E-FAE7-BD1F-000A-F301BDFFA787}"/>
              </a:ext>
            </a:extLst>
          </p:cNvPr>
          <p:cNvSpPr txBox="1"/>
          <p:nvPr/>
        </p:nvSpPr>
        <p:spPr>
          <a:xfrm>
            <a:off x="1590261" y="5035076"/>
            <a:ext cx="2954655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/>
              <a:t>赤ちゃん惑星</a:t>
            </a:r>
            <a:endParaRPr kumimoji="1" lang="en-US" altLang="ja-JP" sz="3600" dirty="0"/>
          </a:p>
          <a:p>
            <a:pPr algn="ctr"/>
            <a:r>
              <a:rPr lang="en-US" altLang="ja-JP" sz="3600" dirty="0"/>
              <a:t>(</a:t>
            </a:r>
            <a:r>
              <a:rPr lang="ja-JP" altLang="en-US" sz="3600"/>
              <a:t>原始惑星</a:t>
            </a:r>
            <a:r>
              <a:rPr lang="en-US" altLang="ja-JP" sz="3600" dirty="0"/>
              <a:t>)</a:t>
            </a:r>
            <a:endParaRPr kumimoji="1" lang="ja-JP" altLang="en-US" sz="3600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BBABC7A-2B80-728A-8D22-D1A979344039}"/>
              </a:ext>
            </a:extLst>
          </p:cNvPr>
          <p:cNvCxnSpPr>
            <a:stCxn id="13" idx="0"/>
          </p:cNvCxnSpPr>
          <p:nvPr/>
        </p:nvCxnSpPr>
        <p:spPr>
          <a:xfrm flipV="1">
            <a:off x="3067589" y="4001649"/>
            <a:ext cx="437947" cy="103342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77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Macintosh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晋平 柴田</dc:creator>
  <cp:lastModifiedBy>晋平 柴田</cp:lastModifiedBy>
  <cp:revision>1</cp:revision>
  <dcterms:created xsi:type="dcterms:W3CDTF">2025-05-01T05:25:02Z</dcterms:created>
  <dcterms:modified xsi:type="dcterms:W3CDTF">2025-05-01T05:26:28Z</dcterms:modified>
</cp:coreProperties>
</file>