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2"/>
  </p:normalViewPr>
  <p:slideViewPr>
    <p:cSldViewPr snapToGrid="0">
      <p:cViewPr>
        <p:scale>
          <a:sx n="138" d="100"/>
          <a:sy n="138" d="100"/>
        </p:scale>
        <p:origin x="1424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2737-01DB-694A-B9B5-1C8F9789C43E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1159-2CEE-1B49-9CFC-28AE38DFDB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23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2737-01DB-694A-B9B5-1C8F9789C43E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1159-2CEE-1B49-9CFC-28AE38DFDB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22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2737-01DB-694A-B9B5-1C8F9789C43E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1159-2CEE-1B49-9CFC-28AE38DFDB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5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2737-01DB-694A-B9B5-1C8F9789C43E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1159-2CEE-1B49-9CFC-28AE38DFDB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8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2737-01DB-694A-B9B5-1C8F9789C43E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1159-2CEE-1B49-9CFC-28AE38DFDB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82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2737-01DB-694A-B9B5-1C8F9789C43E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1159-2CEE-1B49-9CFC-28AE38DFDB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20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2737-01DB-694A-B9B5-1C8F9789C43E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1159-2CEE-1B49-9CFC-28AE38DFDB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32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2737-01DB-694A-B9B5-1C8F9789C43E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1159-2CEE-1B49-9CFC-28AE38DFDB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42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2737-01DB-694A-B9B5-1C8F9789C43E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1159-2CEE-1B49-9CFC-28AE38DFDB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01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2737-01DB-694A-B9B5-1C8F9789C43E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1159-2CEE-1B49-9CFC-28AE38DFDB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12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2737-01DB-694A-B9B5-1C8F9789C43E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1159-2CEE-1B49-9CFC-28AE38DFDB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38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92737-01DB-694A-B9B5-1C8F9789C43E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1159-2CEE-1B49-9CFC-28AE38DFDB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33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FA9A8F9-1D4F-1B5A-ECF7-E3E288C11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0" r="16695" b="10174"/>
          <a:stretch/>
        </p:blipFill>
        <p:spPr>
          <a:xfrm>
            <a:off x="0" y="0"/>
            <a:ext cx="8950036" cy="618771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F7EF67-081C-A25E-AC73-8330EAB88B17}"/>
              </a:ext>
            </a:extLst>
          </p:cNvPr>
          <p:cNvSpPr txBox="1"/>
          <p:nvPr/>
        </p:nvSpPr>
        <p:spPr>
          <a:xfrm>
            <a:off x="1219200" y="60873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accent4"/>
                </a:solidFill>
              </a:rPr>
              <a:t>麦星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7B604E0-118C-8F23-853A-E710EA5EB3E9}"/>
              </a:ext>
            </a:extLst>
          </p:cNvPr>
          <p:cNvSpPr txBox="1"/>
          <p:nvPr/>
        </p:nvSpPr>
        <p:spPr>
          <a:xfrm>
            <a:off x="1847272" y="2828835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>
                <a:solidFill>
                  <a:srgbClr val="00B0F0"/>
                </a:solidFill>
              </a:rPr>
              <a:t>真珠星</a:t>
            </a:r>
            <a:endParaRPr kumimoji="1" lang="en-US" altLang="ja-JP" sz="2400" dirty="0">
              <a:solidFill>
                <a:srgbClr val="00B0F0"/>
              </a:solidFill>
            </a:endParaRPr>
          </a:p>
          <a:p>
            <a:pPr algn="ctr"/>
            <a:r>
              <a:rPr kumimoji="1" lang="en-US" altLang="ja-JP" sz="2400" dirty="0">
                <a:solidFill>
                  <a:srgbClr val="00B0F0"/>
                </a:solidFill>
              </a:rPr>
              <a:t>(</a:t>
            </a:r>
            <a:r>
              <a:rPr kumimoji="1" lang="ja-JP" altLang="en-US" sz="2400">
                <a:solidFill>
                  <a:srgbClr val="00B0F0"/>
                </a:solidFill>
              </a:rPr>
              <a:t>スピカ</a:t>
            </a:r>
            <a:r>
              <a:rPr kumimoji="1" lang="en-US" altLang="ja-JP" sz="2400" dirty="0">
                <a:solidFill>
                  <a:srgbClr val="00B0F0"/>
                </a:solidFill>
              </a:rPr>
              <a:t>)</a:t>
            </a:r>
            <a:endParaRPr kumimoji="1" lang="ja-JP" altLang="en-US" sz="2400">
              <a:solidFill>
                <a:srgbClr val="00B0F0"/>
              </a:solidFill>
            </a:endParaRP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3F23514C-C7EE-2459-A15A-9841F1F640E3}"/>
              </a:ext>
            </a:extLst>
          </p:cNvPr>
          <p:cNvSpPr/>
          <p:nvPr/>
        </p:nvSpPr>
        <p:spPr>
          <a:xfrm>
            <a:off x="4294923" y="3355035"/>
            <a:ext cx="267854" cy="284095"/>
          </a:xfrm>
          <a:prstGeom prst="ellipse">
            <a:avLst/>
          </a:prstGeom>
          <a:noFill/>
          <a:ln>
            <a:solidFill>
              <a:srgbClr val="00FB9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E201D60F-BEB2-1998-E396-BB68685D2550}"/>
              </a:ext>
            </a:extLst>
          </p:cNvPr>
          <p:cNvSpPr/>
          <p:nvPr/>
        </p:nvSpPr>
        <p:spPr>
          <a:xfrm>
            <a:off x="4373433" y="3701399"/>
            <a:ext cx="267854" cy="284095"/>
          </a:xfrm>
          <a:prstGeom prst="ellipse">
            <a:avLst/>
          </a:prstGeom>
          <a:noFill/>
          <a:ln>
            <a:solidFill>
              <a:srgbClr val="00FB9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B6821011-B94C-9816-EAB1-B44AC0EA47EE}"/>
              </a:ext>
            </a:extLst>
          </p:cNvPr>
          <p:cNvSpPr/>
          <p:nvPr/>
        </p:nvSpPr>
        <p:spPr>
          <a:xfrm>
            <a:off x="3971652" y="3779910"/>
            <a:ext cx="267854" cy="284095"/>
          </a:xfrm>
          <a:prstGeom prst="ellipse">
            <a:avLst/>
          </a:prstGeom>
          <a:noFill/>
          <a:ln>
            <a:solidFill>
              <a:srgbClr val="00FB9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C82462A6-04F6-3B97-A5B9-129160E49F83}"/>
              </a:ext>
            </a:extLst>
          </p:cNvPr>
          <p:cNvSpPr/>
          <p:nvPr/>
        </p:nvSpPr>
        <p:spPr>
          <a:xfrm>
            <a:off x="3994748" y="3267297"/>
            <a:ext cx="267854" cy="284095"/>
          </a:xfrm>
          <a:prstGeom prst="ellipse">
            <a:avLst/>
          </a:prstGeom>
          <a:noFill/>
          <a:ln>
            <a:solidFill>
              <a:srgbClr val="00FB9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8BE4B87-E5D3-9A17-B070-41096147BB31}"/>
              </a:ext>
            </a:extLst>
          </p:cNvPr>
          <p:cNvSpPr txBox="1"/>
          <p:nvPr/>
        </p:nvSpPr>
        <p:spPr>
          <a:xfrm>
            <a:off x="3665547" y="28900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FB92"/>
                </a:solidFill>
              </a:rPr>
              <a:t>カラス座</a:t>
            </a:r>
            <a:endParaRPr kumimoji="1" lang="en-US" altLang="ja-JP" sz="2400" dirty="0">
              <a:solidFill>
                <a:srgbClr val="00FB92"/>
              </a:solidFill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48516BA-8813-BDC9-2A9F-63F5A0182AB3}"/>
              </a:ext>
            </a:extLst>
          </p:cNvPr>
          <p:cNvSpPr/>
          <p:nvPr/>
        </p:nvSpPr>
        <p:spPr>
          <a:xfrm>
            <a:off x="-175491" y="4738255"/>
            <a:ext cx="9273309" cy="1690254"/>
          </a:xfrm>
          <a:custGeom>
            <a:avLst/>
            <a:gdLst>
              <a:gd name="connsiteX0" fmla="*/ 9236 w 9273309"/>
              <a:gd name="connsiteY0" fmla="*/ 120072 h 1690254"/>
              <a:gd name="connsiteX1" fmla="*/ 600364 w 9273309"/>
              <a:gd name="connsiteY1" fmla="*/ 406400 h 1690254"/>
              <a:gd name="connsiteX2" fmla="*/ 979055 w 9273309"/>
              <a:gd name="connsiteY2" fmla="*/ 554181 h 1690254"/>
              <a:gd name="connsiteX3" fmla="*/ 1311564 w 9273309"/>
              <a:gd name="connsiteY3" fmla="*/ 665018 h 1690254"/>
              <a:gd name="connsiteX4" fmla="*/ 1671782 w 9273309"/>
              <a:gd name="connsiteY4" fmla="*/ 775854 h 1690254"/>
              <a:gd name="connsiteX5" fmla="*/ 2382982 w 9273309"/>
              <a:gd name="connsiteY5" fmla="*/ 905163 h 1690254"/>
              <a:gd name="connsiteX6" fmla="*/ 2974109 w 9273309"/>
              <a:gd name="connsiteY6" fmla="*/ 914400 h 1690254"/>
              <a:gd name="connsiteX7" fmla="*/ 3278909 w 9273309"/>
              <a:gd name="connsiteY7" fmla="*/ 757381 h 1690254"/>
              <a:gd name="connsiteX8" fmla="*/ 3417455 w 9273309"/>
              <a:gd name="connsiteY8" fmla="*/ 757381 h 1690254"/>
              <a:gd name="connsiteX9" fmla="*/ 3703782 w 9273309"/>
              <a:gd name="connsiteY9" fmla="*/ 840509 h 1690254"/>
              <a:gd name="connsiteX10" fmla="*/ 4017818 w 9273309"/>
              <a:gd name="connsiteY10" fmla="*/ 923636 h 1690254"/>
              <a:gd name="connsiteX11" fmla="*/ 4100946 w 9273309"/>
              <a:gd name="connsiteY11" fmla="*/ 942109 h 1690254"/>
              <a:gd name="connsiteX12" fmla="*/ 4202546 w 9273309"/>
              <a:gd name="connsiteY12" fmla="*/ 960581 h 1690254"/>
              <a:gd name="connsiteX13" fmla="*/ 4248727 w 9273309"/>
              <a:gd name="connsiteY13" fmla="*/ 960581 h 1690254"/>
              <a:gd name="connsiteX14" fmla="*/ 4378036 w 9273309"/>
              <a:gd name="connsiteY14" fmla="*/ 960581 h 1690254"/>
              <a:gd name="connsiteX15" fmla="*/ 4424218 w 9273309"/>
              <a:gd name="connsiteY15" fmla="*/ 932872 h 1690254"/>
              <a:gd name="connsiteX16" fmla="*/ 4451927 w 9273309"/>
              <a:gd name="connsiteY16" fmla="*/ 923636 h 1690254"/>
              <a:gd name="connsiteX17" fmla="*/ 4655127 w 9273309"/>
              <a:gd name="connsiteY17" fmla="*/ 914400 h 1690254"/>
              <a:gd name="connsiteX18" fmla="*/ 4738255 w 9273309"/>
              <a:gd name="connsiteY18" fmla="*/ 877454 h 1690254"/>
              <a:gd name="connsiteX19" fmla="*/ 4784436 w 9273309"/>
              <a:gd name="connsiteY19" fmla="*/ 849745 h 1690254"/>
              <a:gd name="connsiteX20" fmla="*/ 4932218 w 9273309"/>
              <a:gd name="connsiteY20" fmla="*/ 886690 h 1690254"/>
              <a:gd name="connsiteX21" fmla="*/ 5200073 w 9273309"/>
              <a:gd name="connsiteY21" fmla="*/ 914400 h 1690254"/>
              <a:gd name="connsiteX22" fmla="*/ 5301673 w 9273309"/>
              <a:gd name="connsiteY22" fmla="*/ 932872 h 1690254"/>
              <a:gd name="connsiteX23" fmla="*/ 5329382 w 9273309"/>
              <a:gd name="connsiteY23" fmla="*/ 942109 h 1690254"/>
              <a:gd name="connsiteX24" fmla="*/ 5430982 w 9273309"/>
              <a:gd name="connsiteY24" fmla="*/ 951345 h 1690254"/>
              <a:gd name="connsiteX25" fmla="*/ 5514109 w 9273309"/>
              <a:gd name="connsiteY25" fmla="*/ 960581 h 1690254"/>
              <a:gd name="connsiteX26" fmla="*/ 5486400 w 9273309"/>
              <a:gd name="connsiteY26" fmla="*/ 923636 h 1690254"/>
              <a:gd name="connsiteX27" fmla="*/ 6557818 w 9273309"/>
              <a:gd name="connsiteY27" fmla="*/ 997527 h 1690254"/>
              <a:gd name="connsiteX28" fmla="*/ 6724073 w 9273309"/>
              <a:gd name="connsiteY28" fmla="*/ 923636 h 1690254"/>
              <a:gd name="connsiteX29" fmla="*/ 6918036 w 9273309"/>
              <a:gd name="connsiteY29" fmla="*/ 858981 h 1690254"/>
              <a:gd name="connsiteX30" fmla="*/ 7010400 w 9273309"/>
              <a:gd name="connsiteY30" fmla="*/ 831272 h 1690254"/>
              <a:gd name="connsiteX31" fmla="*/ 7047346 w 9273309"/>
              <a:gd name="connsiteY31" fmla="*/ 812800 h 1690254"/>
              <a:gd name="connsiteX32" fmla="*/ 7093527 w 9273309"/>
              <a:gd name="connsiteY32" fmla="*/ 794327 h 1690254"/>
              <a:gd name="connsiteX33" fmla="*/ 7148946 w 9273309"/>
              <a:gd name="connsiteY33" fmla="*/ 766618 h 1690254"/>
              <a:gd name="connsiteX34" fmla="*/ 7426036 w 9273309"/>
              <a:gd name="connsiteY34" fmla="*/ 628072 h 1690254"/>
              <a:gd name="connsiteX35" fmla="*/ 7546109 w 9273309"/>
              <a:gd name="connsiteY35" fmla="*/ 581890 h 1690254"/>
              <a:gd name="connsiteX36" fmla="*/ 8386618 w 9273309"/>
              <a:gd name="connsiteY36" fmla="*/ 350981 h 1690254"/>
              <a:gd name="connsiteX37" fmla="*/ 8478982 w 9273309"/>
              <a:gd name="connsiteY37" fmla="*/ 341745 h 1690254"/>
              <a:gd name="connsiteX38" fmla="*/ 8968509 w 9273309"/>
              <a:gd name="connsiteY38" fmla="*/ 101600 h 1690254"/>
              <a:gd name="connsiteX39" fmla="*/ 9273309 w 9273309"/>
              <a:gd name="connsiteY39" fmla="*/ 0 h 1690254"/>
              <a:gd name="connsiteX40" fmla="*/ 9236364 w 9273309"/>
              <a:gd name="connsiteY40" fmla="*/ 1644072 h 1690254"/>
              <a:gd name="connsiteX41" fmla="*/ 0 w 9273309"/>
              <a:gd name="connsiteY41" fmla="*/ 1690254 h 1690254"/>
              <a:gd name="connsiteX42" fmla="*/ 9236 w 9273309"/>
              <a:gd name="connsiteY42" fmla="*/ 120072 h 169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273309" h="1690254">
                <a:moveTo>
                  <a:pt x="9236" y="120072"/>
                </a:moveTo>
                <a:lnTo>
                  <a:pt x="600364" y="406400"/>
                </a:lnTo>
                <a:lnTo>
                  <a:pt x="979055" y="554181"/>
                </a:lnTo>
                <a:lnTo>
                  <a:pt x="1311564" y="665018"/>
                </a:lnTo>
                <a:lnTo>
                  <a:pt x="1671782" y="775854"/>
                </a:lnTo>
                <a:lnTo>
                  <a:pt x="2382982" y="905163"/>
                </a:lnTo>
                <a:lnTo>
                  <a:pt x="2974109" y="914400"/>
                </a:lnTo>
                <a:lnTo>
                  <a:pt x="3278909" y="757381"/>
                </a:lnTo>
                <a:lnTo>
                  <a:pt x="3417455" y="757381"/>
                </a:lnTo>
                <a:lnTo>
                  <a:pt x="3703782" y="840509"/>
                </a:lnTo>
                <a:lnTo>
                  <a:pt x="4017818" y="923636"/>
                </a:lnTo>
                <a:lnTo>
                  <a:pt x="4100946" y="942109"/>
                </a:lnTo>
                <a:cubicBezTo>
                  <a:pt x="4188974" y="962821"/>
                  <a:pt x="4147565" y="960581"/>
                  <a:pt x="4202546" y="960581"/>
                </a:cubicBezTo>
                <a:lnTo>
                  <a:pt x="4248727" y="960581"/>
                </a:lnTo>
                <a:cubicBezTo>
                  <a:pt x="4296370" y="965875"/>
                  <a:pt x="4333283" y="978483"/>
                  <a:pt x="4378036" y="960581"/>
                </a:cubicBezTo>
                <a:cubicBezTo>
                  <a:pt x="4394704" y="953914"/>
                  <a:pt x="4408161" y="940900"/>
                  <a:pt x="4424218" y="932872"/>
                </a:cubicBezTo>
                <a:cubicBezTo>
                  <a:pt x="4432926" y="928518"/>
                  <a:pt x="4451927" y="923636"/>
                  <a:pt x="4451927" y="923636"/>
                </a:cubicBezTo>
                <a:lnTo>
                  <a:pt x="4655127" y="914400"/>
                </a:lnTo>
                <a:lnTo>
                  <a:pt x="4738255" y="877454"/>
                </a:lnTo>
                <a:cubicBezTo>
                  <a:pt x="4776177" y="859952"/>
                  <a:pt x="4766387" y="867794"/>
                  <a:pt x="4784436" y="849745"/>
                </a:cubicBezTo>
                <a:lnTo>
                  <a:pt x="4932218" y="886690"/>
                </a:lnTo>
                <a:cubicBezTo>
                  <a:pt x="5085151" y="900593"/>
                  <a:pt x="5091119" y="897638"/>
                  <a:pt x="5200073" y="914400"/>
                </a:cubicBezTo>
                <a:cubicBezTo>
                  <a:pt x="5221480" y="917694"/>
                  <a:pt x="5278618" y="927108"/>
                  <a:pt x="5301673" y="932872"/>
                </a:cubicBezTo>
                <a:cubicBezTo>
                  <a:pt x="5311118" y="935233"/>
                  <a:pt x="5329382" y="942109"/>
                  <a:pt x="5329382" y="942109"/>
                </a:cubicBezTo>
                <a:lnTo>
                  <a:pt x="5430982" y="951345"/>
                </a:lnTo>
                <a:cubicBezTo>
                  <a:pt x="5458691" y="954424"/>
                  <a:pt x="5489173" y="973049"/>
                  <a:pt x="5514109" y="960581"/>
                </a:cubicBezTo>
                <a:cubicBezTo>
                  <a:pt x="5527878" y="953697"/>
                  <a:pt x="5486400" y="923636"/>
                  <a:pt x="5486400" y="923636"/>
                </a:cubicBezTo>
                <a:lnTo>
                  <a:pt x="6557818" y="997527"/>
                </a:lnTo>
                <a:lnTo>
                  <a:pt x="6724073" y="923636"/>
                </a:lnTo>
                <a:lnTo>
                  <a:pt x="6918036" y="858981"/>
                </a:lnTo>
                <a:cubicBezTo>
                  <a:pt x="6948824" y="849745"/>
                  <a:pt x="6980129" y="842083"/>
                  <a:pt x="7010400" y="831272"/>
                </a:cubicBezTo>
                <a:cubicBezTo>
                  <a:pt x="7023367" y="826641"/>
                  <a:pt x="7034764" y="818392"/>
                  <a:pt x="7047346" y="812800"/>
                </a:cubicBezTo>
                <a:cubicBezTo>
                  <a:pt x="7062497" y="806066"/>
                  <a:pt x="7078434" y="801188"/>
                  <a:pt x="7093527" y="794327"/>
                </a:cubicBezTo>
                <a:cubicBezTo>
                  <a:pt x="7112329" y="785781"/>
                  <a:pt x="7148946" y="766618"/>
                  <a:pt x="7148946" y="766618"/>
                </a:cubicBezTo>
                <a:lnTo>
                  <a:pt x="7426036" y="628072"/>
                </a:lnTo>
                <a:lnTo>
                  <a:pt x="7546109" y="581890"/>
                </a:lnTo>
                <a:lnTo>
                  <a:pt x="8386618" y="350981"/>
                </a:lnTo>
                <a:lnTo>
                  <a:pt x="8478982" y="341745"/>
                </a:lnTo>
                <a:lnTo>
                  <a:pt x="8968509" y="101600"/>
                </a:lnTo>
                <a:lnTo>
                  <a:pt x="9273309" y="0"/>
                </a:lnTo>
                <a:lnTo>
                  <a:pt x="9236364" y="1644072"/>
                </a:lnTo>
                <a:lnTo>
                  <a:pt x="0" y="1690254"/>
                </a:lnTo>
                <a:cubicBezTo>
                  <a:pt x="3079" y="1166860"/>
                  <a:pt x="6157" y="643466"/>
                  <a:pt x="9236" y="12007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629F50-6E1F-2587-7049-18E06A5AC2F8}"/>
              </a:ext>
            </a:extLst>
          </p:cNvPr>
          <p:cNvSpPr txBox="1"/>
          <p:nvPr/>
        </p:nvSpPr>
        <p:spPr>
          <a:xfrm>
            <a:off x="4325778" y="5726047"/>
            <a:ext cx="492443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FFFF00"/>
                </a:solidFill>
              </a:rPr>
              <a:t>南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55AFB3-79A2-8185-8097-5B48487E71D0}"/>
              </a:ext>
            </a:extLst>
          </p:cNvPr>
          <p:cNvSpPr txBox="1"/>
          <p:nvPr/>
        </p:nvSpPr>
        <p:spPr>
          <a:xfrm>
            <a:off x="7830978" y="5388920"/>
            <a:ext cx="80021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FFFF00"/>
                </a:solidFill>
              </a:rPr>
              <a:t>南西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C404749-F89D-9285-62AE-DE25C9ED9A8B}"/>
              </a:ext>
            </a:extLst>
          </p:cNvPr>
          <p:cNvSpPr txBox="1"/>
          <p:nvPr/>
        </p:nvSpPr>
        <p:spPr>
          <a:xfrm>
            <a:off x="635850" y="5264382"/>
            <a:ext cx="80021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FFFF00"/>
                </a:solidFill>
              </a:rPr>
              <a:t>南東</a:t>
            </a:r>
          </a:p>
        </p:txBody>
      </p:sp>
    </p:spTree>
    <p:extLst>
      <p:ext uri="{BB962C8B-B14F-4D97-AF65-F5344CB8AC3E}">
        <p14:creationId xmlns:p14="http://schemas.microsoft.com/office/powerpoint/2010/main" val="341190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C9632FB-398A-3603-4780-47D499D3B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47" r="23146" b="13651"/>
          <a:stretch/>
        </p:blipFill>
        <p:spPr>
          <a:xfrm rot="584000">
            <a:off x="677715" y="-81440"/>
            <a:ext cx="8070318" cy="7312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2E2A9B1-E611-49AA-B2B2-8593D3CD46A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517" y="-111620"/>
            <a:ext cx="8183431" cy="7145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43847A5-8EB2-608F-D311-2535CAB5D421}"/>
              </a:ext>
            </a:extLst>
          </p:cNvPr>
          <p:cNvSpPr txBox="1"/>
          <p:nvPr/>
        </p:nvSpPr>
        <p:spPr>
          <a:xfrm>
            <a:off x="6539346" y="592974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FF00"/>
                </a:solidFill>
              </a:rPr>
              <a:t>1</a:t>
            </a:r>
            <a:endParaRPr kumimoji="1" lang="ja-JP" altLang="en-US" sz="3600">
              <a:solidFill>
                <a:srgbClr val="FFFF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BB54C1-8798-4C9C-8F3A-70B5980043A1}"/>
              </a:ext>
            </a:extLst>
          </p:cNvPr>
          <p:cNvSpPr txBox="1"/>
          <p:nvPr/>
        </p:nvSpPr>
        <p:spPr>
          <a:xfrm>
            <a:off x="5906656" y="52046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FF00"/>
                </a:solidFill>
              </a:rPr>
              <a:t>2</a:t>
            </a:r>
            <a:endParaRPr kumimoji="1" lang="ja-JP" altLang="en-US" sz="3600">
              <a:solidFill>
                <a:srgbClr val="FFFF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E68C3A-D066-15C8-F200-B16EAE1B4D3F}"/>
              </a:ext>
            </a:extLst>
          </p:cNvPr>
          <p:cNvSpPr txBox="1"/>
          <p:nvPr/>
        </p:nvSpPr>
        <p:spPr>
          <a:xfrm>
            <a:off x="6059056" y="269702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FF00"/>
                </a:solidFill>
              </a:rPr>
              <a:t>3</a:t>
            </a:r>
            <a:endParaRPr kumimoji="1" lang="ja-JP" altLang="en-US" sz="3600">
              <a:solidFill>
                <a:srgbClr val="FFFF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6EC779-083A-FA39-9273-141021377F61}"/>
              </a:ext>
            </a:extLst>
          </p:cNvPr>
          <p:cNvSpPr txBox="1"/>
          <p:nvPr/>
        </p:nvSpPr>
        <p:spPr>
          <a:xfrm>
            <a:off x="4539672" y="191655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FF00"/>
                </a:solidFill>
              </a:rPr>
              <a:t>4</a:t>
            </a:r>
            <a:endParaRPr kumimoji="1" lang="ja-JP" altLang="en-US" sz="3600">
              <a:solidFill>
                <a:srgbClr val="FFFF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672EF6F-2245-EA74-BF75-C5519FD0369D}"/>
              </a:ext>
            </a:extLst>
          </p:cNvPr>
          <p:cNvSpPr txBox="1"/>
          <p:nvPr/>
        </p:nvSpPr>
        <p:spPr>
          <a:xfrm>
            <a:off x="3671456" y="535247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FF00"/>
                </a:solidFill>
              </a:rPr>
              <a:t>5</a:t>
            </a:r>
            <a:endParaRPr kumimoji="1" lang="ja-JP" altLang="en-US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85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</TotalTime>
  <Words>16</Words>
  <Application>Microsoft Macintosh PowerPoint</Application>
  <PresentationFormat>画面に合わせる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1</cp:revision>
  <dcterms:created xsi:type="dcterms:W3CDTF">2025-05-08T01:53:07Z</dcterms:created>
  <dcterms:modified xsi:type="dcterms:W3CDTF">2025-05-08T02:55:53Z</dcterms:modified>
</cp:coreProperties>
</file>