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3B3EC-63B5-318F-F463-F5384424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AC5E70-1C2F-E65E-762E-862C15611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7F83D4-6C58-4E6E-A44D-372E8BEF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9C9E76-449C-210F-05D2-BF18D0B8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219F42-D5B5-A6C6-8AA4-4F2CC5D2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20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3B96A-0893-E496-4B5B-6FBFE888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FB67EC-331E-683B-AAED-603523CF8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DD46FA-B630-C598-6BA6-DA659C91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41BEF2-E6FB-A550-A946-CCAB4265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8DE4CB-F47A-5389-49EC-4DF9379E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5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DC23E9B-47D0-CD1B-9D07-FEEA585C7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FFBADA-4100-76F3-FA8E-2D29285A4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9190F1-30C5-DF8E-307E-0C8D316C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38F2F6-96DB-098B-390B-2BEF131A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34D080-D67B-59F1-4F79-7E05F866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62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3B8A56-72B4-B31E-1B7B-73A28203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3A90CC-C5B2-E8C3-F7A7-CF8EA38CA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EAACFD-D8F9-F984-DA5D-3234795C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E303A1-FFBF-B9FC-6DAB-39CCC72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E31DAB-D424-D8EF-ACE6-CDD4F554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29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73BBA-0849-2548-0659-DECB2B8C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225164-AC76-532E-6BE4-8767505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FCE578-E70F-16FB-F6FE-679EA81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17993C-0243-E982-5203-D47EAD71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D6C4B-9A33-C6A6-D321-7878AA52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89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085A5-46E3-704C-CD93-4A36A991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7652F4-078F-F62C-3D03-328DCF2FF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4AC46C-9B96-1C26-63AB-F6D3C2987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3A3DB9-0076-24E3-7FF5-47B09776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49C160-00E0-7E6C-2E7E-EAD4DD48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6FFC4C-1CCA-A6F1-596E-57DC1D3D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0C31F0-36C1-D28F-D693-7A55FB2A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E74D3-457D-F695-BECE-C9EE36088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C3E376-B0E3-CFB1-15D3-C52F7174B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F08F1E-2592-2617-8E4D-53C426158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82CB85-9017-2BED-2FC1-D22EF2DEF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C9A780-B502-8A54-D8AF-5DD52740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7ED7FDC-086E-C946-2653-804AA164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89E4478-90F4-99A3-8324-8212EF0D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9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5C2CCB-9A30-4C2A-308A-77218BCD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03E168-0664-9678-B655-520B11F5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764CA3-ED3E-FB3B-476C-BFBB5FAC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75A606-50AC-9918-10C3-B5AE850D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3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AFA7FB9-B177-90B8-20E3-D09E47C5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83DCEE0-5EB4-942B-EC3A-6A9E2B9B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8BAD00-EFF9-8FDE-3595-9AA6B365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6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3BC2B-8501-FA02-8E79-DE429B93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61B7C5-3F88-E8B2-9A20-97A89B227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B683F4-AE5A-CD9F-60DF-463E6B57B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9138C9-A7C1-F968-E0E6-554DDAFA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D45316-B8F2-F7D1-A4C2-348C3BA5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312E94-3116-CDBE-BF69-AE7F55C0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09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6569AB-8E73-59F5-D9A5-87EAB9EF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3EE989-5C38-0149-8CAF-001831C8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84466E-D7E6-C4E9-7F93-7B7F4C0FF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D5B23B-CCBD-7480-3C91-6F5063C5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DFE35B-DCF8-91DF-F3A8-1EB1B45E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C57F36-8116-AFBA-4999-1379A225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3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5AE5D24-B4F6-DBBA-F00D-22086785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36D799-DE59-3D99-6450-B9D6524F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839AB9-030F-0FEE-9F5E-F18305E5A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293E-FA7B-4049-B08B-099F12E0C6C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F7AB48-B084-D6DC-05E1-75EC94719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3FCF1B-F7C2-EBE7-D558-C717E8BBA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26A6-D7C0-8746-AF71-24750F679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E9D04A-DA14-2545-45CC-67762AC9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307976" cy="68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DC7C6C6-0873-B080-3990-CF4BF41A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円/楕円 5">
            <a:extLst>
              <a:ext uri="{FF2B5EF4-FFF2-40B4-BE49-F238E27FC236}">
                <a16:creationId xmlns:a16="http://schemas.microsoft.com/office/drawing/2014/main" id="{3287608A-EFE4-B580-A53C-D9EA7137EC7D}"/>
              </a:ext>
            </a:extLst>
          </p:cNvPr>
          <p:cNvSpPr/>
          <p:nvPr/>
        </p:nvSpPr>
        <p:spPr>
          <a:xfrm>
            <a:off x="5682343" y="5388429"/>
            <a:ext cx="642257" cy="566057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B1BA1B-C4BA-9B4A-5C96-AC9705D4DCDE}"/>
              </a:ext>
            </a:extLst>
          </p:cNvPr>
          <p:cNvSpPr txBox="1"/>
          <p:nvPr/>
        </p:nvSpPr>
        <p:spPr>
          <a:xfrm>
            <a:off x="6422571" y="54646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FF00"/>
                </a:solidFill>
              </a:rPr>
              <a:t>北極星</a:t>
            </a: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2A11B828-C36E-312D-9D86-FB627CAF61F6}"/>
              </a:ext>
            </a:extLst>
          </p:cNvPr>
          <p:cNvSpPr/>
          <p:nvPr/>
        </p:nvSpPr>
        <p:spPr>
          <a:xfrm>
            <a:off x="5874499" y="-32850"/>
            <a:ext cx="370114" cy="372331"/>
          </a:xfrm>
          <a:prstGeom prst="plus">
            <a:avLst>
              <a:gd name="adj" fmla="val 39794"/>
            </a:avLst>
          </a:prstGeom>
          <a:solidFill>
            <a:srgbClr val="00FA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6B5151-2C60-1457-A2A7-0D7E1FD58568}"/>
              </a:ext>
            </a:extLst>
          </p:cNvPr>
          <p:cNvSpPr txBox="1"/>
          <p:nvPr/>
        </p:nvSpPr>
        <p:spPr>
          <a:xfrm>
            <a:off x="6679051" y="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FA00"/>
                </a:solidFill>
              </a:rPr>
              <a:t>真上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519B7-A2A4-C726-F9A7-AEDFEEF2AAA8}"/>
              </a:ext>
            </a:extLst>
          </p:cNvPr>
          <p:cNvSpPr txBox="1"/>
          <p:nvPr/>
        </p:nvSpPr>
        <p:spPr>
          <a:xfrm>
            <a:off x="4762500" y="29718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34666C-A059-555F-3BB7-ABCEF29728AF}"/>
              </a:ext>
            </a:extLst>
          </p:cNvPr>
          <p:cNvSpPr txBox="1"/>
          <p:nvPr/>
        </p:nvSpPr>
        <p:spPr>
          <a:xfrm>
            <a:off x="4546600" y="2286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E9761E-FB58-5BA0-AE6B-546852497CC4}"/>
              </a:ext>
            </a:extLst>
          </p:cNvPr>
          <p:cNvSpPr txBox="1"/>
          <p:nvPr/>
        </p:nvSpPr>
        <p:spPr>
          <a:xfrm>
            <a:off x="5537200" y="1676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24D37D-3D53-174A-958E-E863A5EF3B3F}"/>
              </a:ext>
            </a:extLst>
          </p:cNvPr>
          <p:cNvSpPr txBox="1"/>
          <p:nvPr/>
        </p:nvSpPr>
        <p:spPr>
          <a:xfrm>
            <a:off x="5727700" y="23495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480366-0014-1450-BA7A-3314F699BD86}"/>
              </a:ext>
            </a:extLst>
          </p:cNvPr>
          <p:cNvSpPr txBox="1"/>
          <p:nvPr/>
        </p:nvSpPr>
        <p:spPr>
          <a:xfrm>
            <a:off x="6273800" y="23368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25A03FA-28FF-646F-0B7D-6692521C5ED3}"/>
              </a:ext>
            </a:extLst>
          </p:cNvPr>
          <p:cNvSpPr txBox="1"/>
          <p:nvPr/>
        </p:nvSpPr>
        <p:spPr>
          <a:xfrm>
            <a:off x="6832600" y="21971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6FD34F-ABBC-D757-D4DE-F01F45519881}"/>
              </a:ext>
            </a:extLst>
          </p:cNvPr>
          <p:cNvSpPr txBox="1"/>
          <p:nvPr/>
        </p:nvSpPr>
        <p:spPr>
          <a:xfrm>
            <a:off x="7429500" y="1524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609C8C9-7445-19E5-BC6E-9F3A97B86F92}"/>
              </a:ext>
            </a:extLst>
          </p:cNvPr>
          <p:cNvSpPr txBox="1"/>
          <p:nvPr/>
        </p:nvSpPr>
        <p:spPr>
          <a:xfrm>
            <a:off x="5397500" y="12446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8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5AEA2CE-8FC1-30F1-C88B-BC9C237C3EB6}"/>
              </a:ext>
            </a:extLst>
          </p:cNvPr>
          <p:cNvSpPr txBox="1"/>
          <p:nvPr/>
        </p:nvSpPr>
        <p:spPr>
          <a:xfrm>
            <a:off x="4263638" y="106233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73FE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</a:t>
            </a:r>
            <a:endParaRPr kumimoji="1" lang="ja-JP" altLang="en-US" sz="2400">
              <a:solidFill>
                <a:srgbClr val="73FE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380F06A-8ABE-D2CC-B819-188AEB2EFBD6}"/>
              </a:ext>
            </a:extLst>
          </p:cNvPr>
          <p:cNvCxnSpPr>
            <a:cxnSpLocks/>
          </p:cNvCxnSpPr>
          <p:nvPr/>
        </p:nvCxnSpPr>
        <p:spPr>
          <a:xfrm>
            <a:off x="4659893" y="1428750"/>
            <a:ext cx="216907" cy="90805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BD6589-2131-EC52-A6FD-357C88719812}"/>
              </a:ext>
            </a:extLst>
          </p:cNvPr>
          <p:cNvSpPr txBox="1"/>
          <p:nvPr/>
        </p:nvSpPr>
        <p:spPr>
          <a:xfrm>
            <a:off x="10591171" y="54646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rgbClr val="FFFF00"/>
                </a:solidFill>
              </a:rPr>
              <a:t>織姫星</a:t>
            </a:r>
            <a:endParaRPr kumimoji="1" lang="ja-JP" altLang="en-US" sz="3200">
              <a:solidFill>
                <a:srgbClr val="FFFF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D38AFB-6E59-F33C-5D94-92F8885860F4}"/>
              </a:ext>
            </a:extLst>
          </p:cNvPr>
          <p:cNvSpPr txBox="1"/>
          <p:nvPr/>
        </p:nvSpPr>
        <p:spPr>
          <a:xfrm>
            <a:off x="1426347" y="6273225"/>
            <a:ext cx="141577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rgbClr val="FFFF00"/>
                </a:solidFill>
              </a:rPr>
              <a:t>カペラ</a:t>
            </a:r>
            <a:endParaRPr kumimoji="1" lang="ja-JP" alt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4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</Words>
  <Application>Microsoft Macintosh PowerPoint</Application>
  <PresentationFormat>ワイド画面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2</cp:revision>
  <dcterms:created xsi:type="dcterms:W3CDTF">2025-05-15T01:32:10Z</dcterms:created>
  <dcterms:modified xsi:type="dcterms:W3CDTF">2025-05-16T09:12:09Z</dcterms:modified>
</cp:coreProperties>
</file>