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2"/>
  </p:normalViewPr>
  <p:slideViewPr>
    <p:cSldViewPr snapToGrid="0">
      <p:cViewPr>
        <p:scale>
          <a:sx n="98" d="100"/>
          <a:sy n="98" d="100"/>
        </p:scale>
        <p:origin x="1656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2F9AE3-35AD-7E29-301B-4A0429DB4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A5A410-D9BA-6F17-05FE-ACC6163C5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9CFAF9-4FBA-0F17-8774-C8D9F04BA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16FD-A8EE-1F43-8F70-3C07E275533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600C08-A81A-EC77-6517-AE0453482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7A18DC-6EEC-4551-3920-FFD42260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3FAC-50DD-9449-B668-0BB75BB02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76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DB41BC-9771-8F12-A9D8-FBB56CE69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DB47A4C-BB6A-E07F-F361-718D02962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B814D0-6168-A4C7-F309-009F954B6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16FD-A8EE-1F43-8F70-3C07E275533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5C626E-1C20-F01F-DF1C-01248B7B0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CBD951-1140-6581-6184-8525E5185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3FAC-50DD-9449-B668-0BB75BB02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59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6F763F1-E025-DE9E-E943-F9761C2DF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0E81D7-9DF8-9C78-D7A1-616B8E97D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A99E63-B64E-0A04-58F2-3B752C72A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16FD-A8EE-1F43-8F70-3C07E275533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2A8BB6-6ABE-188F-5E04-130008493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E161CB-27D3-38EB-7548-CF33D141E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3FAC-50DD-9449-B668-0BB75BB02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57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967DC6-D028-ED3E-0DC3-150F565B4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700B7E-2675-7583-20DE-0FD844D8A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574E75-9FFC-BE65-83CD-FDC7F97F9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16FD-A8EE-1F43-8F70-3C07E275533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C305C9-7477-39E4-9E17-24DE5C4D1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EB57E4-0372-2D07-A58D-5B5BF7F6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3FAC-50DD-9449-B668-0BB75BB02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2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34C05B-16F5-590C-3FF6-7E27ED328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460551-666F-8F7A-682E-07C91D471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994FCD-0351-6484-7DD7-D4B61F323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16FD-A8EE-1F43-8F70-3C07E275533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D14086-05AC-E3C5-0F44-53A6B6B32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6FC0A3-BC75-3A7F-0530-A78D3671E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3FAC-50DD-9449-B668-0BB75BB02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87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EB611F-8DA1-53D5-BE9D-70CD91161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632930-D9BA-4028-0FB0-606269B6FB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E202DA-7BFF-CDC7-DAD2-94942EDAB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114CD0-2C90-C8EC-298A-0FB16B0B2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16FD-A8EE-1F43-8F70-3C07E275533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F81355-987F-3398-CE70-7797D7A3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3208C4-C3CC-E487-AB07-F91B59F66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3FAC-50DD-9449-B668-0BB75BB02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83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0D9FA6-1B97-7D12-DD88-CCFFAA29E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0A848-27E1-ADB9-9ED9-27B30E70F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BBB654-BB9D-28E7-DAAD-9C55ACFA6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80997C-B0E4-CDBA-35AC-E88F4C2C08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25CB27-2C8F-5DA9-EEC3-EE578B585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DB4EBDD-53C6-9E6F-BEED-72B416CF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16FD-A8EE-1F43-8F70-3C07E275533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163EFD3-B82A-9A6E-7CE2-7E34808C5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A9C6F52-680B-0795-895C-AC9654ACA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3FAC-50DD-9449-B668-0BB75BB02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12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886E22-3A55-4EBB-15D8-378608385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E7DBFD-57E4-3DE9-A0A9-BC1CA8F2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16FD-A8EE-1F43-8F70-3C07E275533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34C28A1-460A-2926-317C-8A3190209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FE08FCC-3BBF-3211-54F3-2DA84B4A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3FAC-50DD-9449-B668-0BB75BB02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71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2BF107F-99BA-F260-4F72-9E329470F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16FD-A8EE-1F43-8F70-3C07E275533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539C37F-789A-87B2-3C45-8DCBE848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6BE28B-6ACA-0100-A1EC-CD499A657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3FAC-50DD-9449-B668-0BB75BB02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27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10980D-847B-FDC6-2875-18018AE2F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83ACC1-F7A3-EEE6-5E5D-F69A396CD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E7C80E-3D10-8558-C3BD-E5D30A9E6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43D50E-1BE7-1F55-8436-04FEDA33B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16FD-A8EE-1F43-8F70-3C07E275533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418445-DD0A-DE9B-EDB0-20405DBF0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C8CFE2-86DD-905D-E0BB-CDA67F65E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3FAC-50DD-9449-B668-0BB75BB02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63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F32C23-5621-C079-BB36-2CDE46DC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B15C5FD-4513-653F-5F16-C14E4CFE3F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555570-1A3A-62B9-69AE-80F25C3AC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E89FA0-C6C9-252B-9013-341B6880A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16FD-A8EE-1F43-8F70-3C07E275533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F8D0A3-94D8-7D96-40BB-F4B4D87B8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5DBC65-BB1B-EEC8-DB6C-A1783C40A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3FAC-50DD-9449-B668-0BB75BB02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8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5EB010-580C-E771-8656-E8DF2211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57BDC7-EB45-CCFE-9E2D-4AD8F18AE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9281E2-AE49-5FFA-D914-541B129538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216FD-A8EE-1F43-8F70-3C07E275533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908329-7BBC-892B-0D4C-88C8D0C53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9546DD-3970-C6CA-D8F2-F13AB3A8AD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43FAC-50DD-9449-B668-0BB75BB02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28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438EC0E8-F6D5-4470-1F03-8A757F538D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917" t="21799" r="10125" b="7806"/>
          <a:stretch/>
        </p:blipFill>
        <p:spPr>
          <a:xfrm>
            <a:off x="2883877" y="1072663"/>
            <a:ext cx="7332785" cy="5451230"/>
          </a:xfrm>
          <a:prstGeom prst="rect">
            <a:avLst/>
          </a:prstGeom>
        </p:spPr>
      </p:pic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9AAA5A4-BC6C-A720-8BAA-1D78E64BD43E}"/>
              </a:ext>
            </a:extLst>
          </p:cNvPr>
          <p:cNvCxnSpPr/>
          <p:nvPr/>
        </p:nvCxnSpPr>
        <p:spPr>
          <a:xfrm>
            <a:off x="-263769" y="457200"/>
            <a:ext cx="132588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加算記号 13">
            <a:extLst>
              <a:ext uri="{FF2B5EF4-FFF2-40B4-BE49-F238E27FC236}">
                <a16:creationId xmlns:a16="http://schemas.microsoft.com/office/drawing/2014/main" id="{580D0B2B-3625-E4A7-CEC1-2E4D97493668}"/>
              </a:ext>
            </a:extLst>
          </p:cNvPr>
          <p:cNvSpPr/>
          <p:nvPr/>
        </p:nvSpPr>
        <p:spPr>
          <a:xfrm>
            <a:off x="6154614" y="70092"/>
            <a:ext cx="931985" cy="861894"/>
          </a:xfrm>
          <a:prstGeom prst="mathPlus">
            <a:avLst/>
          </a:prstGeom>
          <a:solidFill>
            <a:srgbClr val="FF85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BD22C1A-64A7-C5C5-4EE0-CB1E8F2FE769}"/>
              </a:ext>
            </a:extLst>
          </p:cNvPr>
          <p:cNvSpPr txBox="1"/>
          <p:nvPr/>
        </p:nvSpPr>
        <p:spPr>
          <a:xfrm>
            <a:off x="3951823" y="6185284"/>
            <a:ext cx="42883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/>
              <a:t>黄道に沿った経度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77F1172-DDC1-8C95-D995-2B5AFB4DD65D}"/>
              </a:ext>
            </a:extLst>
          </p:cNvPr>
          <p:cNvSpPr txBox="1"/>
          <p:nvPr/>
        </p:nvSpPr>
        <p:spPr>
          <a:xfrm>
            <a:off x="1283676" y="5477470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/>
              <a:t>東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EBA483A-DBFA-F095-2855-B616D59970A9}"/>
              </a:ext>
            </a:extLst>
          </p:cNvPr>
          <p:cNvSpPr txBox="1"/>
          <p:nvPr/>
        </p:nvSpPr>
        <p:spPr>
          <a:xfrm>
            <a:off x="10766323" y="5615897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/>
              <a:t>西</a:t>
            </a:r>
            <a:endParaRPr kumimoji="1" lang="ja-JP" altLang="en-US" sz="540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A7AF0E3-F340-5B42-9920-5FF5FEC1013B}"/>
              </a:ext>
            </a:extLst>
          </p:cNvPr>
          <p:cNvSpPr txBox="1"/>
          <p:nvPr/>
        </p:nvSpPr>
        <p:spPr>
          <a:xfrm>
            <a:off x="5961185" y="1072663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>
                <a:solidFill>
                  <a:srgbClr val="FF85FF"/>
                </a:solidFill>
              </a:rPr>
              <a:t>春分点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C9A02E3-83F1-0534-9421-BE4EE0DA261F}"/>
              </a:ext>
            </a:extLst>
          </p:cNvPr>
          <p:cNvSpPr txBox="1"/>
          <p:nvPr/>
        </p:nvSpPr>
        <p:spPr>
          <a:xfrm>
            <a:off x="1137966" y="1835639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/>
              <a:t>うお座</a:t>
            </a:r>
            <a:endParaRPr kumimoji="1" lang="ja-JP" altLang="en-US" sz="540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EC513B3-EC48-BD15-4D41-3432EB08EB02}"/>
              </a:ext>
            </a:extLst>
          </p:cNvPr>
          <p:cNvSpPr txBox="1"/>
          <p:nvPr/>
        </p:nvSpPr>
        <p:spPr>
          <a:xfrm>
            <a:off x="9525249" y="4088365"/>
            <a:ext cx="2137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2025</a:t>
            </a:r>
            <a:r>
              <a:rPr kumimoji="1" lang="ja-JP" altLang="en-US" sz="2400"/>
              <a:t>年</a:t>
            </a:r>
            <a:r>
              <a:rPr kumimoji="1" lang="en-US" altLang="ja-JP" sz="2400" dirty="0"/>
              <a:t>1</a:t>
            </a:r>
            <a:r>
              <a:rPr kumimoji="1" lang="ja-JP" altLang="en-US" sz="2400"/>
              <a:t>月</a:t>
            </a:r>
            <a:r>
              <a:rPr kumimoji="1" lang="en-US" altLang="ja-JP" sz="2400" dirty="0"/>
              <a:t>1</a:t>
            </a:r>
            <a:r>
              <a:rPr kumimoji="1" lang="ja-JP" altLang="en-US" sz="2400"/>
              <a:t>日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685557D-2BF6-5F65-3F4A-C6F4B5EF5161}"/>
              </a:ext>
            </a:extLst>
          </p:cNvPr>
          <p:cNvSpPr txBox="1"/>
          <p:nvPr/>
        </p:nvSpPr>
        <p:spPr>
          <a:xfrm>
            <a:off x="7285807" y="2644097"/>
            <a:ext cx="2137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2025</a:t>
            </a:r>
            <a:r>
              <a:rPr kumimoji="1" lang="ja-JP" altLang="en-US" sz="2400"/>
              <a:t>年</a:t>
            </a:r>
            <a:r>
              <a:rPr kumimoji="1" lang="en-US" altLang="ja-JP" sz="2400" dirty="0"/>
              <a:t>1</a:t>
            </a:r>
            <a:r>
              <a:rPr kumimoji="1" lang="ja-JP" altLang="en-US" sz="2400"/>
              <a:t>月</a:t>
            </a:r>
            <a:r>
              <a:rPr kumimoji="1" lang="en-US" altLang="ja-JP" sz="2400" dirty="0"/>
              <a:t>1</a:t>
            </a:r>
            <a:r>
              <a:rPr kumimoji="1" lang="ja-JP" altLang="en-US" sz="2400"/>
              <a:t>日</a:t>
            </a:r>
          </a:p>
        </p:txBody>
      </p:sp>
      <p:sp>
        <p:nvSpPr>
          <p:cNvPr id="23" name="左矢印 22">
            <a:extLst>
              <a:ext uri="{FF2B5EF4-FFF2-40B4-BE49-F238E27FC236}">
                <a16:creationId xmlns:a16="http://schemas.microsoft.com/office/drawing/2014/main" id="{A12512A9-ACD0-00D3-7152-0CF6BC6D5333}"/>
              </a:ext>
            </a:extLst>
          </p:cNvPr>
          <p:cNvSpPr/>
          <p:nvPr/>
        </p:nvSpPr>
        <p:spPr>
          <a:xfrm>
            <a:off x="3400124" y="3296874"/>
            <a:ext cx="7130086" cy="427328"/>
          </a:xfrm>
          <a:prstGeom prst="leftArrow">
            <a:avLst>
              <a:gd name="adj1" fmla="val 19701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A59C2FF-D696-A341-AABE-7F28386598AD}"/>
              </a:ext>
            </a:extLst>
          </p:cNvPr>
          <p:cNvSpPr txBox="1"/>
          <p:nvPr/>
        </p:nvSpPr>
        <p:spPr>
          <a:xfrm>
            <a:off x="2063869" y="3152937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>
                <a:solidFill>
                  <a:schemeClr val="accent1"/>
                </a:solidFill>
              </a:rPr>
              <a:t>順行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0AB7CA0-B4AE-7D76-85C1-03E046758359}"/>
              </a:ext>
            </a:extLst>
          </p:cNvPr>
          <p:cNvSpPr txBox="1"/>
          <p:nvPr/>
        </p:nvSpPr>
        <p:spPr>
          <a:xfrm>
            <a:off x="8354369" y="4203193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>
                <a:solidFill>
                  <a:srgbClr val="7030A0"/>
                </a:solidFill>
              </a:rPr>
              <a:t>土星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0501556-8C02-CD83-9904-FCDAB2177CDE}"/>
              </a:ext>
            </a:extLst>
          </p:cNvPr>
          <p:cNvSpPr txBox="1"/>
          <p:nvPr/>
        </p:nvSpPr>
        <p:spPr>
          <a:xfrm>
            <a:off x="6698622" y="2096637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solidFill>
                  <a:srgbClr val="00B050"/>
                </a:solidFill>
              </a:rPr>
              <a:t>海王星</a:t>
            </a:r>
          </a:p>
        </p:txBody>
      </p:sp>
      <p:pic>
        <p:nvPicPr>
          <p:cNvPr id="1026" name="Picture 2" descr="うお座のイラスト（星座）">
            <a:extLst>
              <a:ext uri="{FF2B5EF4-FFF2-40B4-BE49-F238E27FC236}">
                <a16:creationId xmlns:a16="http://schemas.microsoft.com/office/drawing/2014/main" id="{8DDBCA6B-74A2-5FC7-E365-DDC2AF4F5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1827">
            <a:off x="3232910" y="747058"/>
            <a:ext cx="2179640" cy="205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水瓶座のイラスト（星座）">
            <a:extLst>
              <a:ext uri="{FF2B5EF4-FFF2-40B4-BE49-F238E27FC236}">
                <a16:creationId xmlns:a16="http://schemas.microsoft.com/office/drawing/2014/main" id="{4586B02F-F7F9-2C0F-4615-42C4D90EE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2526" y="544437"/>
            <a:ext cx="1672953" cy="1950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D98816B-BF57-1203-4E09-739692E4B5A0}"/>
              </a:ext>
            </a:extLst>
          </p:cNvPr>
          <p:cNvSpPr txBox="1"/>
          <p:nvPr/>
        </p:nvSpPr>
        <p:spPr>
          <a:xfrm>
            <a:off x="8393086" y="1862154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/>
              <a:t>みずがめ座</a:t>
            </a:r>
          </a:p>
        </p:txBody>
      </p:sp>
    </p:spTree>
    <p:extLst>
      <p:ext uri="{BB962C8B-B14F-4D97-AF65-F5344CB8AC3E}">
        <p14:creationId xmlns:p14="http://schemas.microsoft.com/office/powerpoint/2010/main" val="3920075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A9B1803-52FD-8B97-F6F2-B4E3BF2E68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434" t="32162" r="12128" b="19483"/>
          <a:stretch/>
        </p:blipFill>
        <p:spPr>
          <a:xfrm>
            <a:off x="2965268" y="1201783"/>
            <a:ext cx="6270172" cy="4320792"/>
          </a:xfrm>
          <a:prstGeom prst="rect">
            <a:avLst/>
          </a:prstGeom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8243570D-ADCF-9A1F-BFF5-49DFAADD048C}"/>
              </a:ext>
            </a:extLst>
          </p:cNvPr>
          <p:cNvCxnSpPr/>
          <p:nvPr/>
        </p:nvCxnSpPr>
        <p:spPr>
          <a:xfrm>
            <a:off x="6805749" y="3291840"/>
            <a:ext cx="0" cy="28477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右矢印 4">
            <a:extLst>
              <a:ext uri="{FF2B5EF4-FFF2-40B4-BE49-F238E27FC236}">
                <a16:creationId xmlns:a16="http://schemas.microsoft.com/office/drawing/2014/main" id="{5C0CC64F-19B8-49E9-6E51-2BBDB94C064D}"/>
              </a:ext>
            </a:extLst>
          </p:cNvPr>
          <p:cNvSpPr/>
          <p:nvPr/>
        </p:nvSpPr>
        <p:spPr>
          <a:xfrm>
            <a:off x="6871063" y="3043646"/>
            <a:ext cx="1227908" cy="261257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7030A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846225-5FE8-777E-A1CB-F4ED62B3EE01}"/>
              </a:ext>
            </a:extLst>
          </p:cNvPr>
          <p:cNvSpPr txBox="1"/>
          <p:nvPr/>
        </p:nvSpPr>
        <p:spPr>
          <a:xfrm>
            <a:off x="7116010" y="2426678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6</a:t>
            </a:r>
            <a:r>
              <a:rPr kumimoji="1" lang="ja-JP" altLang="en-US" sz="4000"/>
              <a:t>度</a:t>
            </a:r>
          </a:p>
        </p:txBody>
      </p:sp>
      <p:sp>
        <p:nvSpPr>
          <p:cNvPr id="7" name="右矢印 6">
            <a:extLst>
              <a:ext uri="{FF2B5EF4-FFF2-40B4-BE49-F238E27FC236}">
                <a16:creationId xmlns:a16="http://schemas.microsoft.com/office/drawing/2014/main" id="{176ED654-B6B3-98A9-954B-2CC8FAE8E5F2}"/>
              </a:ext>
            </a:extLst>
          </p:cNvPr>
          <p:cNvSpPr/>
          <p:nvPr/>
        </p:nvSpPr>
        <p:spPr>
          <a:xfrm>
            <a:off x="5468982" y="1537063"/>
            <a:ext cx="500744" cy="372606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7030A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161FDC1-F647-178E-EB6B-7213DA6E83F9}"/>
              </a:ext>
            </a:extLst>
          </p:cNvPr>
          <p:cNvSpPr txBox="1"/>
          <p:nvPr/>
        </p:nvSpPr>
        <p:spPr>
          <a:xfrm>
            <a:off x="5713929" y="920095"/>
            <a:ext cx="14013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1.9</a:t>
            </a:r>
            <a:r>
              <a:rPr kumimoji="1" lang="ja-JP" altLang="en-US" sz="4000"/>
              <a:t>度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405B960-13E6-507C-7956-2B54D7093DBF}"/>
              </a:ext>
            </a:extLst>
          </p:cNvPr>
          <p:cNvCxnSpPr/>
          <p:nvPr/>
        </p:nvCxnSpPr>
        <p:spPr>
          <a:xfrm>
            <a:off x="5468982" y="920095"/>
            <a:ext cx="0" cy="28477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935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30</Words>
  <Application>Microsoft Macintosh PowerPoint</Application>
  <PresentationFormat>ワイド画面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晋平 柴田</dc:creator>
  <cp:lastModifiedBy>晋平 柴田</cp:lastModifiedBy>
  <cp:revision>2</cp:revision>
  <dcterms:created xsi:type="dcterms:W3CDTF">2025-06-19T02:50:32Z</dcterms:created>
  <dcterms:modified xsi:type="dcterms:W3CDTF">2025-06-19T04:34:14Z</dcterms:modified>
</cp:coreProperties>
</file>