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3E249-07FA-E72C-8983-9E85571B9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135162-07F1-64EB-1893-E27767D5F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1D218-4417-638A-21E1-B8D64F91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5C94F2-0392-8662-D819-80628771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D3699-1255-CE3A-09F9-BE1BCAD7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50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0E13C-1424-F8BF-61B1-6AC3A99D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1B99F5-FCF3-4DD5-EF8A-C9E341E7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FF5B46-25E7-05AD-716A-0593CEF5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5E0FBB-2DF7-4796-B9BC-76F446AE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94928F-2566-4399-1E2E-38485DAF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F61BF5-C03D-1481-3BAC-73594A6B2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478656-184D-EC65-65F4-AD963E75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17C7CC-41E3-57E4-CACD-9F948FAD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F774BF-DCE2-1AE6-3096-9A3AB2B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4C4B02-BEB3-391E-ADBD-2662362A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0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40CF5-4634-B455-0E86-9A9DDCB6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63C996-BB25-436B-5DF1-9D58D68C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2A40C5-8B7F-D055-1F4F-49F3DABD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D84949-84F8-1EC0-0F64-51C75CD5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B8EBFD-49C3-2BF3-1D30-499A4D0B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7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65AB2-EB82-F7A7-7EE0-E250C8FE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990253-E17E-839A-1203-880F143B3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2B6CEA-93F0-F3A6-F4DB-C0A9BEAC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86E125-2461-68F6-7E78-B22C94F6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4D21E3-2315-2B86-5E8B-1EFA26C1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97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CAD79-CA4C-C76F-7B7C-F9F9629F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5E96DF-0776-2727-9BB7-C055F3D5D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9342C5-1EDE-8A53-5873-E93BBB9E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A5778-D578-FD6E-D612-EF8BDD5B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AD56BE-4398-E688-96E7-23BB1BB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581291-357F-FC89-A4B1-9BCBD803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52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274E6-7968-FA73-88CE-548B36AF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A58704-1A73-C09D-8589-35F071144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CEC606-095C-B21F-380D-40D398495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2265130-34C8-E7D5-6568-21FE1F641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7D6A99-A888-ED49-DABA-0B9CA4B44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8E4AE82-7F25-EA07-DFE5-AB7EC74A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8E35C5-9823-7A8C-930C-BAE77AAD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781F8F-59A0-16AF-5F00-2D6FCAAF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8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483060-6F28-1517-E227-6527AB88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05A7DB-55E2-4977-1594-74ECB543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9023CE-AA94-1421-A70F-27DC2D99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75B2E7-BDB9-91FA-B3E7-328ABA71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99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A6B75D-3495-13AD-9A4B-7C21081A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6E52FD-ACF1-B2F6-E298-6D53AC54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C4B616-584C-D341-2C27-88FB819E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6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3867D-9439-0AD5-6A3B-AA0AE77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B00376-993B-0547-9EF3-8A6C96F5A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B42499-CC36-EC0F-16E8-B47CC087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3D8F36-CB87-8473-F4EC-B4F4369F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3824AF-115F-6589-357B-B3DF96D5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170CF0-71DE-A3AD-ECD0-4E3FEEA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B02F0-60E7-AAF2-4063-7B2B7D4B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275D39D-BB90-BC77-D600-3AE1CF4FA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9B61AC-3D4A-07A1-8BD0-ADDAA1610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1A4C33-1209-ED7F-A5BA-7474FA6E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55AC82-F7A7-7CFA-1763-6226CE59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D48A80-6C6D-796E-D9E1-76F2ACC4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0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038F58-5475-4052-A0B7-6B1707B0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546388-6B87-92AA-6047-C54E26B8F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1695CC-99DC-BB65-CFAD-A1D228342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0787-139B-C142-8DE1-1A7DBAC1A861}" type="datetimeFigureOut">
              <a:rPr kumimoji="1" lang="ja-JP" altLang="en-US" smtClean="0"/>
              <a:t>2025/6/28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2C3446-2248-E86E-D0DF-40892FFC3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725CCC-60BD-5F28-3778-7ACCBDF9E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8860-EBC5-524A-AF30-4AFFD1374C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47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39019DA-F8E9-35CE-75ED-DDB5FC5B0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" t="-367" r="368" b="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円/楕円 1">
            <a:extLst>
              <a:ext uri="{FF2B5EF4-FFF2-40B4-BE49-F238E27FC236}">
                <a16:creationId xmlns:a16="http://schemas.microsoft.com/office/drawing/2014/main" id="{922CEDD7-C280-9200-BE1D-9C4430DF08BC}"/>
              </a:ext>
            </a:extLst>
          </p:cNvPr>
          <p:cNvSpPr/>
          <p:nvPr/>
        </p:nvSpPr>
        <p:spPr>
          <a:xfrm>
            <a:off x="7561781" y="2054831"/>
            <a:ext cx="482885" cy="523982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FB2AF715-2954-EFD4-64D1-403F612EE6C1}"/>
              </a:ext>
            </a:extLst>
          </p:cNvPr>
          <p:cNvSpPr/>
          <p:nvPr/>
        </p:nvSpPr>
        <p:spPr>
          <a:xfrm>
            <a:off x="3851098" y="460624"/>
            <a:ext cx="482885" cy="52398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E10DC1-05FF-4A9E-D83A-17611470DA13}"/>
              </a:ext>
            </a:extLst>
          </p:cNvPr>
          <p:cNvSpPr txBox="1"/>
          <p:nvPr/>
        </p:nvSpPr>
        <p:spPr>
          <a:xfrm>
            <a:off x="8209052" y="20753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C000"/>
                </a:solidFill>
              </a:rPr>
              <a:t>麦星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DA0F43-716B-4135-DF95-59C2F2DEF036}"/>
              </a:ext>
            </a:extLst>
          </p:cNvPr>
          <p:cNvSpPr txBox="1"/>
          <p:nvPr/>
        </p:nvSpPr>
        <p:spPr>
          <a:xfrm>
            <a:off x="2422989" y="46138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FFFF00"/>
                </a:solidFill>
              </a:rPr>
              <a:t>織姫星</a:t>
            </a:r>
            <a:endParaRPr kumimoji="1" lang="ja-JP" altLang="en-US" sz="2800">
              <a:solidFill>
                <a:srgbClr val="FFFF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6DC066-AF02-DA0C-3A86-0567E88BAD91}"/>
              </a:ext>
            </a:extLst>
          </p:cNvPr>
          <p:cNvSpPr txBox="1"/>
          <p:nvPr/>
        </p:nvSpPr>
        <p:spPr>
          <a:xfrm>
            <a:off x="3092251" y="4181582"/>
            <a:ext cx="198002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chemeClr val="accent4">
                    <a:lumMod val="20000"/>
                    <a:lumOff val="80000"/>
                  </a:schemeClr>
                </a:solidFill>
              </a:rPr>
              <a:t>アンタレス</a:t>
            </a:r>
            <a:endParaRPr kumimoji="1" lang="ja-JP" altLang="en-US" sz="28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81C6C55-9A0A-A3DF-A006-5FA0464D9BE4}"/>
              </a:ext>
            </a:extLst>
          </p:cNvPr>
          <p:cNvCxnSpPr/>
          <p:nvPr/>
        </p:nvCxnSpPr>
        <p:spPr>
          <a:xfrm>
            <a:off x="5082554" y="4582274"/>
            <a:ext cx="424394" cy="39041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A55DA0-46E5-1F17-6B2D-AD989DEB5A65}"/>
              </a:ext>
            </a:extLst>
          </p:cNvPr>
          <p:cNvSpPr txBox="1"/>
          <p:nvPr/>
        </p:nvSpPr>
        <p:spPr>
          <a:xfrm>
            <a:off x="6066956" y="491104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月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F217295-1542-8F33-E1B9-B6A2F412EE9E}"/>
              </a:ext>
            </a:extLst>
          </p:cNvPr>
          <p:cNvCxnSpPr/>
          <p:nvPr/>
        </p:nvCxnSpPr>
        <p:spPr>
          <a:xfrm flipH="1">
            <a:off x="5072280" y="5116530"/>
            <a:ext cx="65042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075DC0-0CDC-AD75-43BC-4CC6224DD8FE}"/>
              </a:ext>
            </a:extLst>
          </p:cNvPr>
          <p:cNvSpPr txBox="1"/>
          <p:nvPr/>
        </p:nvSpPr>
        <p:spPr>
          <a:xfrm>
            <a:off x="4540902" y="4787936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529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BAD3B5-AD14-28A0-25D3-941FABB6E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8" r="7732" b="7619"/>
          <a:stretch/>
        </p:blipFill>
        <p:spPr>
          <a:xfrm>
            <a:off x="-1" y="0"/>
            <a:ext cx="11175697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695E60-7F3C-B8F1-0BFC-F6DC1A317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44" t="22145" r="29142" b="52211"/>
          <a:stretch/>
        </p:blipFill>
        <p:spPr>
          <a:xfrm>
            <a:off x="1016304" y="3429000"/>
            <a:ext cx="3381153" cy="3205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6C63E222-232F-0899-7FCD-BCA765C637AC}"/>
              </a:ext>
            </a:extLst>
          </p:cNvPr>
          <p:cNvCxnSpPr>
            <a:cxnSpLocks/>
          </p:cNvCxnSpPr>
          <p:nvPr/>
        </p:nvCxnSpPr>
        <p:spPr>
          <a:xfrm flipH="1">
            <a:off x="4154313" y="3624942"/>
            <a:ext cx="1408163" cy="53371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FFB1D0-C82E-FA57-B519-268CE73D2C66}"/>
              </a:ext>
            </a:extLst>
          </p:cNvPr>
          <p:cNvSpPr txBox="1"/>
          <p:nvPr/>
        </p:nvSpPr>
        <p:spPr>
          <a:xfrm>
            <a:off x="6421160" y="291705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54E276-33EF-9BA6-E369-B264A6C047BA}"/>
              </a:ext>
            </a:extLst>
          </p:cNvPr>
          <p:cNvSpPr txBox="1"/>
          <p:nvPr/>
        </p:nvSpPr>
        <p:spPr>
          <a:xfrm>
            <a:off x="1520710" y="5185162"/>
            <a:ext cx="271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月に隠されたアンダレスが出てきたところ</a:t>
            </a:r>
          </a:p>
        </p:txBody>
      </p:sp>
    </p:spTree>
    <p:extLst>
      <p:ext uri="{BB962C8B-B14F-4D97-AF65-F5344CB8AC3E}">
        <p14:creationId xmlns:p14="http://schemas.microsoft.com/office/powerpoint/2010/main" val="170776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ワイド画面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4</cp:revision>
  <dcterms:created xsi:type="dcterms:W3CDTF">2025-06-25T08:07:07Z</dcterms:created>
  <dcterms:modified xsi:type="dcterms:W3CDTF">2025-06-28T00:54:43Z</dcterms:modified>
</cp:coreProperties>
</file>