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2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48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61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6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5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48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7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2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432F-3C31-6F46-9EBA-CFDEDB37073F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4568-9F59-9A48-AC18-05AB215B1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9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DDC703-1C7A-B1A3-4D57-8CCB0925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2" r="4881"/>
          <a:stretch/>
        </p:blipFill>
        <p:spPr>
          <a:xfrm>
            <a:off x="-1" y="-1"/>
            <a:ext cx="9046029" cy="6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51C496-CB42-1B73-5B8B-E88FFE4F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27" y="0"/>
            <a:ext cx="5721145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25049F-A5D1-2596-0737-8BC8EA261842}"/>
              </a:ext>
            </a:extLst>
          </p:cNvPr>
          <p:cNvSpPr txBox="1"/>
          <p:nvPr/>
        </p:nvSpPr>
        <p:spPr>
          <a:xfrm>
            <a:off x="3037113" y="2405743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赤色巨星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D98DCF-934B-224A-C9B6-C7D765E07829}"/>
              </a:ext>
            </a:extLst>
          </p:cNvPr>
          <p:cNvSpPr txBox="1"/>
          <p:nvPr/>
        </p:nvSpPr>
        <p:spPr>
          <a:xfrm>
            <a:off x="2021450" y="5932715"/>
            <a:ext cx="203132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白色矮星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657ADF9-6840-BA5F-DBFB-A82506EE34FE}"/>
              </a:ext>
            </a:extLst>
          </p:cNvPr>
          <p:cNvCxnSpPr>
            <a:stCxn id="5" idx="3"/>
          </p:cNvCxnSpPr>
          <p:nvPr/>
        </p:nvCxnSpPr>
        <p:spPr>
          <a:xfrm flipV="1">
            <a:off x="4052775" y="5725886"/>
            <a:ext cx="1640454" cy="5299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Words>4</Words>
  <Application>Microsoft Macintosh PowerPoint</Application>
  <PresentationFormat>画面に合わせる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2025-07-03T12:23:48Z</dcterms:created>
  <dcterms:modified xsi:type="dcterms:W3CDTF">2025-07-03T13:09:31Z</dcterms:modified>
</cp:coreProperties>
</file>