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40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3"/>
  </p:normalViewPr>
  <p:slideViewPr>
    <p:cSldViewPr snapToGrid="0">
      <p:cViewPr varScale="1">
        <p:scale>
          <a:sx n="118" d="100"/>
          <a:sy n="118" d="100"/>
        </p:scale>
        <p:origin x="20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6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7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927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1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97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73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09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45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74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28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76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2E5B5-3219-AF43-82AB-6E65DE665DA3}" type="datetimeFigureOut">
              <a:rPr kumimoji="1" lang="ja-JP" altLang="en-US" smtClean="0"/>
              <a:t>2025/7/17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3657D-A153-B844-A65E-F78AEC1533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98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E38950D-FFA8-82BE-BE26-DB798B9D3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9" t="5789" r="10504" b="2996"/>
          <a:stretch/>
        </p:blipFill>
        <p:spPr>
          <a:xfrm>
            <a:off x="-1" y="0"/>
            <a:ext cx="8937171" cy="684957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7D6272-2ED9-5134-D03E-8461B1B7E398}"/>
              </a:ext>
            </a:extLst>
          </p:cNvPr>
          <p:cNvSpPr txBox="1"/>
          <p:nvPr/>
        </p:nvSpPr>
        <p:spPr>
          <a:xfrm>
            <a:off x="3657600" y="6333479"/>
            <a:ext cx="54373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rgbClr val="00B0F0"/>
                </a:solidFill>
              </a:rPr>
              <a:t>北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529756-CF31-BF66-74B1-50BD084FF001}"/>
              </a:ext>
            </a:extLst>
          </p:cNvPr>
          <p:cNvSpPr txBox="1"/>
          <p:nvPr/>
        </p:nvSpPr>
        <p:spPr>
          <a:xfrm>
            <a:off x="7587343" y="5680336"/>
            <a:ext cx="9028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rgbClr val="00B0F0"/>
                </a:solidFill>
              </a:rPr>
              <a:t>北東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347899-F152-84A1-1659-2A653EDCBB41}"/>
              </a:ext>
            </a:extLst>
          </p:cNvPr>
          <p:cNvSpPr txBox="1"/>
          <p:nvPr/>
        </p:nvSpPr>
        <p:spPr>
          <a:xfrm>
            <a:off x="0" y="5810259"/>
            <a:ext cx="90281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rgbClr val="00B0F0"/>
                </a:solidFill>
              </a:rPr>
              <a:t>北西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72FD2A-6A62-8C5E-66F8-1E7DAD6F8262}"/>
              </a:ext>
            </a:extLst>
          </p:cNvPr>
          <p:cNvSpPr txBox="1"/>
          <p:nvPr/>
        </p:nvSpPr>
        <p:spPr>
          <a:xfrm>
            <a:off x="3206700" y="410196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rgbClr val="FFFF00"/>
                </a:solidFill>
              </a:rPr>
              <a:t>北極星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C88D65-B162-6DF5-2D17-141203F6BF26}"/>
              </a:ext>
            </a:extLst>
          </p:cNvPr>
          <p:cNvSpPr txBox="1"/>
          <p:nvPr/>
        </p:nvSpPr>
        <p:spPr>
          <a:xfrm rot="17993165">
            <a:off x="542798" y="223569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00FA00"/>
                </a:solidFill>
              </a:rPr>
              <a:t>北斗七星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356D23-F5C4-1B61-82B1-981CA21888E5}"/>
              </a:ext>
            </a:extLst>
          </p:cNvPr>
          <p:cNvSpPr txBox="1"/>
          <p:nvPr/>
        </p:nvSpPr>
        <p:spPr>
          <a:xfrm>
            <a:off x="4587958" y="4753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>
                <a:solidFill>
                  <a:srgbClr val="FFFF00"/>
                </a:solidFill>
              </a:rPr>
              <a:t>織姫星</a:t>
            </a:r>
            <a:endParaRPr kumimoji="1" lang="en-US" altLang="ja-JP" sz="2000" dirty="0">
              <a:solidFill>
                <a:srgbClr val="FFFF00"/>
              </a:solidFill>
            </a:endParaRPr>
          </a:p>
          <a:p>
            <a:pPr algn="ctr"/>
            <a:r>
              <a:rPr kumimoji="1" lang="ja-JP" altLang="en-US" sz="2000">
                <a:solidFill>
                  <a:srgbClr val="FFFF00"/>
                </a:solidFill>
              </a:rPr>
              <a:t>ベガ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5C10F0-04C1-15D3-E071-45B1FB6A81CB}"/>
              </a:ext>
            </a:extLst>
          </p:cNvPr>
          <p:cNvSpPr txBox="1"/>
          <p:nvPr/>
        </p:nvSpPr>
        <p:spPr>
          <a:xfrm>
            <a:off x="6324600" y="218802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FFFF00"/>
                </a:solidFill>
              </a:rPr>
              <a:t>デネブ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CFF113C-48A2-92E2-D977-53BF333992EA}"/>
              </a:ext>
            </a:extLst>
          </p:cNvPr>
          <p:cNvSpPr txBox="1"/>
          <p:nvPr/>
        </p:nvSpPr>
        <p:spPr>
          <a:xfrm>
            <a:off x="2334496" y="2066419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40FF"/>
                </a:solidFill>
              </a:rPr>
              <a:t>A</a:t>
            </a:r>
            <a:endParaRPr kumimoji="1" lang="ja-JP" altLang="en-US" sz="2000">
              <a:solidFill>
                <a:srgbClr val="FF40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5BA52C-9C7B-F0CA-3BA0-8BE6C8237158}"/>
              </a:ext>
            </a:extLst>
          </p:cNvPr>
          <p:cNvSpPr txBox="1"/>
          <p:nvPr/>
        </p:nvSpPr>
        <p:spPr>
          <a:xfrm>
            <a:off x="4021780" y="1010504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40FF"/>
                </a:solidFill>
              </a:rPr>
              <a:t>B</a:t>
            </a:r>
            <a:endParaRPr kumimoji="1" lang="ja-JP" altLang="en-US" sz="2000">
              <a:solidFill>
                <a:srgbClr val="FF40FF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B215855-B54D-4B6A-DF4C-497A4F75894A}"/>
              </a:ext>
            </a:extLst>
          </p:cNvPr>
          <p:cNvSpPr txBox="1"/>
          <p:nvPr/>
        </p:nvSpPr>
        <p:spPr>
          <a:xfrm>
            <a:off x="4642268" y="1162904"/>
            <a:ext cx="32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40FF"/>
                </a:solidFill>
              </a:rPr>
              <a:t>C</a:t>
            </a:r>
            <a:endParaRPr kumimoji="1" lang="ja-JP" altLang="en-US" sz="2000">
              <a:solidFill>
                <a:srgbClr val="FF40FF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AA759A6-3976-0EA0-9B96-BBF94FBC0C5B}"/>
              </a:ext>
            </a:extLst>
          </p:cNvPr>
          <p:cNvSpPr txBox="1"/>
          <p:nvPr/>
        </p:nvSpPr>
        <p:spPr>
          <a:xfrm>
            <a:off x="2163616" y="29952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40FF"/>
                </a:solidFill>
              </a:rPr>
              <a:t>D</a:t>
            </a:r>
            <a:endParaRPr kumimoji="1" lang="ja-JP" altLang="en-US" sz="2000">
              <a:solidFill>
                <a:srgbClr val="FF40FF"/>
              </a:solidFill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8AE0C955-C17C-73E6-F2C2-B1AABDD7B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61" t="27658" r="40272" b="41175"/>
          <a:stretch/>
        </p:blipFill>
        <p:spPr>
          <a:xfrm>
            <a:off x="1250684" y="4827154"/>
            <a:ext cx="1655802" cy="15634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F31540-34CB-2419-E5A9-AEA49E07B06F}"/>
              </a:ext>
            </a:extLst>
          </p:cNvPr>
          <p:cNvSpPr txBox="1"/>
          <p:nvPr/>
        </p:nvSpPr>
        <p:spPr>
          <a:xfrm>
            <a:off x="1453253" y="4440517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40FF"/>
                </a:solidFill>
              </a:rPr>
              <a:t>D</a:t>
            </a:r>
            <a:r>
              <a:rPr kumimoji="1" lang="ja-JP" altLang="en-US">
                <a:solidFill>
                  <a:srgbClr val="FF40FF"/>
                </a:solidFill>
              </a:rPr>
              <a:t>の拡大図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A21572B-A69D-FE03-95D8-617907C3E83B}"/>
              </a:ext>
            </a:extLst>
          </p:cNvPr>
          <p:cNvSpPr txBox="1"/>
          <p:nvPr/>
        </p:nvSpPr>
        <p:spPr>
          <a:xfrm>
            <a:off x="1978561" y="3419786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FF40FF"/>
                </a:solidFill>
              </a:rPr>
              <a:t>E</a:t>
            </a:r>
            <a:endParaRPr kumimoji="1" lang="ja-JP" altLang="en-US" sz="2400">
              <a:solidFill>
                <a:srgbClr val="FF40FF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5FB3DC1-5394-2A3C-1383-7D6E69BC77A4}"/>
              </a:ext>
            </a:extLst>
          </p:cNvPr>
          <p:cNvSpPr txBox="1"/>
          <p:nvPr/>
        </p:nvSpPr>
        <p:spPr>
          <a:xfrm>
            <a:off x="2794962" y="206350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rgbClr val="FFFF00"/>
                </a:solidFill>
              </a:rPr>
              <a:t>りゅう座</a:t>
            </a:r>
          </a:p>
        </p:txBody>
      </p:sp>
    </p:spTree>
    <p:extLst>
      <p:ext uri="{BB962C8B-B14F-4D97-AF65-F5344CB8AC3E}">
        <p14:creationId xmlns:p14="http://schemas.microsoft.com/office/powerpoint/2010/main" val="3593362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6723F4B-9876-CF91-4E16-37C14710E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63" y="21770"/>
            <a:ext cx="7456047" cy="683622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EB6B56-427A-B391-E6DB-2D828BE0DD98}"/>
              </a:ext>
            </a:extLst>
          </p:cNvPr>
          <p:cNvSpPr/>
          <p:nvPr/>
        </p:nvSpPr>
        <p:spPr>
          <a:xfrm>
            <a:off x="6215743" y="3799114"/>
            <a:ext cx="2688771" cy="2558143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FEC185-4619-9F1E-AF31-213A85241CDC}"/>
              </a:ext>
            </a:extLst>
          </p:cNvPr>
          <p:cNvSpPr txBox="1"/>
          <p:nvPr/>
        </p:nvSpPr>
        <p:spPr>
          <a:xfrm>
            <a:off x="6637078" y="6095647"/>
            <a:ext cx="2339102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>
                <a:effectLst/>
                <a:latin typeface="Menlo" panose="020B0609030804020204" pitchFamily="49" charset="0"/>
              </a:rPr>
              <a:t>壁面四分儀座</a:t>
            </a:r>
          </a:p>
        </p:txBody>
      </p:sp>
    </p:spTree>
    <p:extLst>
      <p:ext uri="{BB962C8B-B14F-4D97-AF65-F5344CB8AC3E}">
        <p14:creationId xmlns:p14="http://schemas.microsoft.com/office/powerpoint/2010/main" val="502059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</TotalTime>
  <Words>24</Words>
  <Application>Microsoft Macintosh PowerPoint</Application>
  <PresentationFormat>画面に合わせる (4:3)</PresentationFormat>
  <Paragraphs>16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Menlo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宇宙 柴田</dc:creator>
  <cp:lastModifiedBy>宇宙 柴田</cp:lastModifiedBy>
  <cp:revision>1</cp:revision>
  <dcterms:created xsi:type="dcterms:W3CDTF">2025-07-17T06:05:09Z</dcterms:created>
  <dcterms:modified xsi:type="dcterms:W3CDTF">2025-07-17T06:28:37Z</dcterms:modified>
</cp:coreProperties>
</file>