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>
        <p:scale>
          <a:sx n="45" d="100"/>
          <a:sy n="45" d="100"/>
        </p:scale>
        <p:origin x="2472" y="1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14E2A-1953-B14A-AEB8-38A8C07A591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C7B6F-E336-A34D-8FA0-D520D5AFD1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607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C7B6F-E336-A34D-8FA0-D520D5AFD1E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0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F10D13-10C9-1E5F-4B2F-C416D239C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C66C5BF-04C8-025E-13F5-B012DF35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DB3989-FA90-6A55-E3DC-D138E09C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2CF85C-0CB3-3DF0-5709-80784295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C2FE19-BC54-590B-6F03-3A17B308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11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28910F-C63E-6DAB-6A9D-C1570DDC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696762C-BE41-22BF-C0F5-C04DB503D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CAB58F-BAF2-BCAA-30AB-26E952C7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D19CF8-777E-964B-1B09-CA5B88428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7EB027-4971-539E-5DBF-DC331B5F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79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961867B-7905-DA2B-B5C1-F914E436F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BC9AC4D-F1F6-7D2D-2915-B42CCDE0B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A34054-7FD7-580D-C8CC-D5C58778C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49F4F6-2ED3-AF8F-2D62-A5504FF7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A3109A-C555-FC7C-A358-7A08B3DC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66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146DBE-0F14-5CF9-C7D2-52B1ADD2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1BE8D4-3FF4-EF8C-56FB-73534CEF9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07C612-3F8F-BDF0-86F4-1DE47A26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317139-E5CF-B08D-FC71-75F9B551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48F1C3-D783-F1B8-24C7-CDFDAD38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0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7FA598-B489-7F1C-3F9E-D871B945D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A9589A4-FBBF-B390-F4B2-98D67AAA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404997-8C06-740A-AB5C-DA289736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A8B7A5-20AB-FE3A-6092-E00BFC6F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28D6BB-01CE-ADE4-BD12-EFF8744B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82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DB5712-9313-6248-514A-08F054B62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E92A1D-D98D-89D0-2908-280CD9339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17841B4-5CBC-6D63-FD23-D5F491F4B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6C378D1-A626-7558-227D-6FFC182F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E1AE03-EABD-BD38-C7E9-C04E71AD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BEC9A46-2B2C-1EB6-59FC-4F4CE4B1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00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0CF475-C529-6A3E-AEE7-247ABE44E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6C5118A-C31E-801A-9F9A-B13A2C273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A0A3B1B-DD79-7E09-FA63-00A1D421A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74AAED5-6FBF-2B0C-6A47-8067AD6E4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D18C63E-3B65-8773-E8A3-4581F29D9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64DA9F8-355E-CC2F-F15E-13EE3A967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9F5136C-18C3-179C-33E4-F69F4EBE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A279FF6-15A4-E791-5C94-85AC2A25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51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B5B04-309A-3B76-D904-5B1DF72B1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2492D62-BEF6-F960-11CB-2631B431B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1F5940-9C6B-45DE-83CF-819A2B37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FB19703-468B-CF27-A4B5-83563C637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41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EDC7985-F466-E34E-6263-BB6642E79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5B0392D-72A3-F76C-2E9F-088746E6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245D17-4E4A-3991-9873-E6BD64B7F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597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AB6EFD-C687-8E52-13B0-C4F81111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C2B456-2A33-FDD0-C84C-C3A6FE451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8697F03-E9C7-9C9F-2D39-30B8EA3EA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E593326-A9C7-F9E6-5AD5-718901F0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07E9BA3-0B5B-6B4D-9373-2348FF9C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BAA111-40F5-C518-4220-1C82FBEA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16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4049F7-B54F-5598-CA26-F855BD1D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E488276-8519-2C64-06DC-8F5608C2F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DEC71E5-DAA5-28C1-DEDA-064A16B8D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D8C57CC-78EA-5D6D-43E3-C54BA5C6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97D453-33F5-3232-631F-057D8A90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4A1201-E30B-6E6C-2577-CB12B7AB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2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CE49260-C266-9295-2F0B-BB083C36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792E48-BE6C-48D0-C69A-9BF6C2EDE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55DC2F-7574-2FD5-6299-9D99ED915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1D5F-393C-DE48-94F6-C823C728D802}" type="datetimeFigureOut">
              <a:rPr kumimoji="1" lang="ja-JP" altLang="en-US" smtClean="0"/>
              <a:t>2025/7/26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421619-87F7-446E-E66B-7A715D38B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6B020E-8DBC-60B1-A174-D2C5F7CCE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F93A3-389A-134E-BB9E-F70FF7AA8B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84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CB4BE22-5282-B819-82CE-40E35589C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4A3B5A4-2621-37CE-9036-2B0D113B326E}"/>
              </a:ext>
            </a:extLst>
          </p:cNvPr>
          <p:cNvSpPr txBox="1"/>
          <p:nvPr/>
        </p:nvSpPr>
        <p:spPr>
          <a:xfrm>
            <a:off x="4053806" y="42173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rgbClr val="FF40FF"/>
                </a:solidFill>
              </a:rPr>
              <a:t>織女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9139D0-95A1-AEA0-90D9-4B88D39CDD1B}"/>
              </a:ext>
            </a:extLst>
          </p:cNvPr>
          <p:cNvSpPr txBox="1"/>
          <p:nvPr/>
        </p:nvSpPr>
        <p:spPr>
          <a:xfrm>
            <a:off x="214087" y="403748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rgbClr val="FF40FF"/>
                </a:solidFill>
              </a:rPr>
              <a:t>牽牛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7B7ABC-667F-E2CE-27B5-7801C56D7F3E}"/>
              </a:ext>
            </a:extLst>
          </p:cNvPr>
          <p:cNvSpPr txBox="1"/>
          <p:nvPr/>
        </p:nvSpPr>
        <p:spPr>
          <a:xfrm>
            <a:off x="10909300" y="26670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rgbClr val="FFC000"/>
                </a:solidFill>
              </a:rPr>
              <a:t>麦星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9F127F2-1F5F-AA98-C6CE-F2D1160F1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31" t="11647" r="65067" b="64726"/>
          <a:stretch/>
        </p:blipFill>
        <p:spPr>
          <a:xfrm>
            <a:off x="6761657" y="46650"/>
            <a:ext cx="2311969" cy="2079423"/>
          </a:xfrm>
          <a:prstGeom prst="ellipse">
            <a:avLst/>
          </a:prstGeom>
          <a:ln w="63500" cap="rnd">
            <a:solidFill>
              <a:srgbClr val="FF4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A721CA0-20D8-262B-C1F1-54F4E78B1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0" t="14225" r="76895" b="59332"/>
          <a:stretch/>
        </p:blipFill>
        <p:spPr>
          <a:xfrm>
            <a:off x="3121799" y="4689549"/>
            <a:ext cx="2311969" cy="2068603"/>
          </a:xfrm>
          <a:prstGeom prst="ellipse">
            <a:avLst/>
          </a:prstGeom>
          <a:ln w="63500" cap="rnd">
            <a:solidFill>
              <a:srgbClr val="FF4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9D9101E-FCAD-4E19-0BFF-9F8A342608C5}"/>
              </a:ext>
            </a:extLst>
          </p:cNvPr>
          <p:cNvCxnSpPr>
            <a:cxnSpLocks/>
          </p:cNvCxnSpPr>
          <p:nvPr/>
        </p:nvCxnSpPr>
        <p:spPr>
          <a:xfrm flipH="1" flipV="1">
            <a:off x="7933406" y="714123"/>
            <a:ext cx="215539" cy="16355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41ACBE7-490B-EEDF-E589-1A8173659D4D}"/>
              </a:ext>
            </a:extLst>
          </p:cNvPr>
          <p:cNvCxnSpPr>
            <a:cxnSpLocks/>
          </p:cNvCxnSpPr>
          <p:nvPr/>
        </p:nvCxnSpPr>
        <p:spPr>
          <a:xfrm flipH="1">
            <a:off x="7906335" y="1041481"/>
            <a:ext cx="207770" cy="12984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5690DC7B-BC4B-BE54-6893-99EEBEC4775A}"/>
              </a:ext>
            </a:extLst>
          </p:cNvPr>
          <p:cNvCxnSpPr>
            <a:cxnSpLocks/>
          </p:cNvCxnSpPr>
          <p:nvPr/>
        </p:nvCxnSpPr>
        <p:spPr>
          <a:xfrm flipH="1">
            <a:off x="4335647" y="5486402"/>
            <a:ext cx="127294" cy="7887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7F44CFF-81EE-7880-0837-48D62657206A}"/>
              </a:ext>
            </a:extLst>
          </p:cNvPr>
          <p:cNvCxnSpPr>
            <a:cxnSpLocks/>
          </p:cNvCxnSpPr>
          <p:nvPr/>
        </p:nvCxnSpPr>
        <p:spPr>
          <a:xfrm flipH="1">
            <a:off x="4030895" y="5641598"/>
            <a:ext cx="176181" cy="1430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>
            <a:extLst>
              <a:ext uri="{FF2B5EF4-FFF2-40B4-BE49-F238E27FC236}">
                <a16:creationId xmlns:a16="http://schemas.microsoft.com/office/drawing/2014/main" id="{515B03AA-54F5-1D93-9D40-3F13CBE45A4D}"/>
              </a:ext>
            </a:extLst>
          </p:cNvPr>
          <p:cNvSpPr/>
          <p:nvPr/>
        </p:nvSpPr>
        <p:spPr>
          <a:xfrm>
            <a:off x="3667874" y="959289"/>
            <a:ext cx="1078787" cy="890061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グラフィックス 3" descr="矢印: 時計回りの曲線">
            <a:extLst>
              <a:ext uri="{FF2B5EF4-FFF2-40B4-BE49-F238E27FC236}">
                <a16:creationId xmlns:a16="http://schemas.microsoft.com/office/drawing/2014/main" id="{2415BB35-201E-185F-40D8-A7A81792F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959250">
            <a:off x="5164453" y="88424"/>
            <a:ext cx="1414951" cy="1414951"/>
          </a:xfrm>
          <a:prstGeom prst="rect">
            <a:avLst/>
          </a:prstGeom>
        </p:spPr>
      </p:pic>
      <p:sp>
        <p:nvSpPr>
          <p:cNvPr id="6" name="円/楕円 5">
            <a:extLst>
              <a:ext uri="{FF2B5EF4-FFF2-40B4-BE49-F238E27FC236}">
                <a16:creationId xmlns:a16="http://schemas.microsoft.com/office/drawing/2014/main" id="{E1DCC79D-C6A6-AA63-48E2-A198A893524F}"/>
              </a:ext>
            </a:extLst>
          </p:cNvPr>
          <p:cNvSpPr/>
          <p:nvPr/>
        </p:nvSpPr>
        <p:spPr>
          <a:xfrm>
            <a:off x="418570" y="3779410"/>
            <a:ext cx="1629591" cy="1547773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グラフィックス 7" descr="矢印: 時計回りの曲線">
            <a:extLst>
              <a:ext uri="{FF2B5EF4-FFF2-40B4-BE49-F238E27FC236}">
                <a16:creationId xmlns:a16="http://schemas.microsoft.com/office/drawing/2014/main" id="{AA9199DA-9545-E1D3-8E8D-1E0026159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280392">
            <a:off x="2096728" y="4044155"/>
            <a:ext cx="1414951" cy="14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4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織姫と彦星のイラスト（ゆめかわ）">
            <a:extLst>
              <a:ext uri="{FF2B5EF4-FFF2-40B4-BE49-F238E27FC236}">
                <a16:creationId xmlns:a16="http://schemas.microsoft.com/office/drawing/2014/main" id="{6DD04BB6-A0D0-8B86-5C97-86688BB62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57" y="-121024"/>
            <a:ext cx="4026647" cy="31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BC4342-CF97-40E4-D48F-E7E9E6752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30" y="4410635"/>
            <a:ext cx="860612" cy="8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C09B1229-1C98-AF73-97DA-9B08C43A5289}"/>
              </a:ext>
            </a:extLst>
          </p:cNvPr>
          <p:cNvCxnSpPr>
            <a:cxnSpLocks/>
          </p:cNvCxnSpPr>
          <p:nvPr/>
        </p:nvCxnSpPr>
        <p:spPr>
          <a:xfrm flipV="1">
            <a:off x="4504765" y="2729753"/>
            <a:ext cx="2232211" cy="20708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6AEE053A-FDB7-2C72-2878-D9BF8D15661C}"/>
              </a:ext>
            </a:extLst>
          </p:cNvPr>
          <p:cNvCxnSpPr>
            <a:cxnSpLocks/>
          </p:cNvCxnSpPr>
          <p:nvPr/>
        </p:nvCxnSpPr>
        <p:spPr>
          <a:xfrm flipV="1">
            <a:off x="4504765" y="2877671"/>
            <a:ext cx="5029200" cy="1963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E0791C9-58C4-65C8-773A-3B84B66AA0CB}"/>
              </a:ext>
            </a:extLst>
          </p:cNvPr>
          <p:cNvCxnSpPr/>
          <p:nvPr/>
        </p:nvCxnSpPr>
        <p:spPr>
          <a:xfrm>
            <a:off x="7180729" y="2783541"/>
            <a:ext cx="1842247" cy="0"/>
          </a:xfrm>
          <a:prstGeom prst="straightConnector1">
            <a:avLst/>
          </a:prstGeom>
          <a:ln w="76200">
            <a:solidFill>
              <a:srgbClr val="FF4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7FB2F4-D948-FB5D-0FD7-1C1BD862A0AB}"/>
              </a:ext>
            </a:extLst>
          </p:cNvPr>
          <p:cNvSpPr txBox="1"/>
          <p:nvPr/>
        </p:nvSpPr>
        <p:spPr>
          <a:xfrm rot="20452809">
            <a:off x="5988075" y="4106058"/>
            <a:ext cx="1941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25</a:t>
            </a:r>
            <a:r>
              <a:rPr kumimoji="1" lang="ja-JP" altLang="en-US" sz="4400"/>
              <a:t>光年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40BBC5-9005-8049-42D7-CA4AEF989188}"/>
              </a:ext>
            </a:extLst>
          </p:cNvPr>
          <p:cNvSpPr txBox="1"/>
          <p:nvPr/>
        </p:nvSpPr>
        <p:spPr>
          <a:xfrm rot="19289493">
            <a:off x="4393296" y="2985419"/>
            <a:ext cx="1941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/>
              <a:t>17</a:t>
            </a:r>
            <a:r>
              <a:rPr kumimoji="1" lang="ja-JP" altLang="en-US" sz="4400"/>
              <a:t>光年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F30EC15-F332-9CF7-FC98-48EB01B4AB21}"/>
              </a:ext>
            </a:extLst>
          </p:cNvPr>
          <p:cNvSpPr txBox="1"/>
          <p:nvPr/>
        </p:nvSpPr>
        <p:spPr>
          <a:xfrm>
            <a:off x="7290980" y="2783541"/>
            <a:ext cx="1941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/>
              <a:t>18</a:t>
            </a:r>
            <a:r>
              <a:rPr kumimoji="1" lang="ja-JP" altLang="en-US" sz="4400"/>
              <a:t>光年</a:t>
            </a:r>
          </a:p>
        </p:txBody>
      </p:sp>
    </p:spTree>
    <p:extLst>
      <p:ext uri="{BB962C8B-B14F-4D97-AF65-F5344CB8AC3E}">
        <p14:creationId xmlns:p14="http://schemas.microsoft.com/office/powerpoint/2010/main" val="324941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53FEBB-4421-A38A-0458-1CB4CA3F0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1" t="11647" r="65067" b="64726"/>
          <a:stretch/>
        </p:blipFill>
        <p:spPr>
          <a:xfrm>
            <a:off x="1140787" y="476956"/>
            <a:ext cx="2311969" cy="2079423"/>
          </a:xfrm>
          <a:prstGeom prst="ellipse">
            <a:avLst/>
          </a:prstGeom>
          <a:ln w="63500" cap="rnd">
            <a:solidFill>
              <a:srgbClr val="FF4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43ECC3F-0069-5285-D214-076EDD2F829C}"/>
              </a:ext>
            </a:extLst>
          </p:cNvPr>
          <p:cNvCxnSpPr>
            <a:cxnSpLocks/>
          </p:cNvCxnSpPr>
          <p:nvPr/>
        </p:nvCxnSpPr>
        <p:spPr>
          <a:xfrm flipH="1" flipV="1">
            <a:off x="2312536" y="1144429"/>
            <a:ext cx="215539" cy="16355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795F144-7E59-BE1F-B319-79FAB882B5F7}"/>
              </a:ext>
            </a:extLst>
          </p:cNvPr>
          <p:cNvCxnSpPr>
            <a:cxnSpLocks/>
          </p:cNvCxnSpPr>
          <p:nvPr/>
        </p:nvCxnSpPr>
        <p:spPr>
          <a:xfrm flipH="1">
            <a:off x="2285465" y="1471787"/>
            <a:ext cx="207770" cy="12984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28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975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11</Words>
  <Application>Microsoft Macintosh PowerPoint</Application>
  <PresentationFormat>ワイド画面</PresentationFormat>
  <Paragraphs>7</Paragraphs>
  <Slides>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宇宙 柴田</dc:creator>
  <cp:lastModifiedBy>宇宙 柴田</cp:lastModifiedBy>
  <cp:revision>3</cp:revision>
  <dcterms:created xsi:type="dcterms:W3CDTF">2025-07-26T01:26:45Z</dcterms:created>
  <dcterms:modified xsi:type="dcterms:W3CDTF">2025-07-26T05:03:52Z</dcterms:modified>
</cp:coreProperties>
</file>