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7199313" cy="144002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>
      <p:cViewPr>
        <p:scale>
          <a:sx n="171" d="100"/>
          <a:sy n="171" d="100"/>
        </p:scale>
        <p:origin x="15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49" y="2356703"/>
            <a:ext cx="6119416" cy="5013407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914" y="7563446"/>
            <a:ext cx="5399485" cy="3476717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594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033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2009" y="766678"/>
            <a:ext cx="1552352" cy="1220351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4953" y="766678"/>
            <a:ext cx="4567064" cy="1220351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288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0405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204" y="3590057"/>
            <a:ext cx="6209407" cy="5990088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204" y="9636813"/>
            <a:ext cx="6209407" cy="3150046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443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4953" y="3833390"/>
            <a:ext cx="3059708" cy="91368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652" y="3833390"/>
            <a:ext cx="3059708" cy="913680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8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1" y="766681"/>
            <a:ext cx="6209407" cy="278337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891" y="3530053"/>
            <a:ext cx="3045646" cy="1730025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891" y="5260078"/>
            <a:ext cx="3045646" cy="77367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644652" y="3530053"/>
            <a:ext cx="3060646" cy="1730025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644652" y="5260078"/>
            <a:ext cx="3060646" cy="773678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206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52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5215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960014"/>
            <a:ext cx="2321966" cy="336005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0646" y="2073367"/>
            <a:ext cx="3644652" cy="10233485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4320064"/>
            <a:ext cx="2321966" cy="8003453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77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890" y="960014"/>
            <a:ext cx="2321966" cy="336005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060646" y="2073367"/>
            <a:ext cx="3644652" cy="10233485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890" y="4320064"/>
            <a:ext cx="2321966" cy="8003453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41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4953" y="766681"/>
            <a:ext cx="6209407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953" y="3833390"/>
            <a:ext cx="6209407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4953" y="13346867"/>
            <a:ext cx="1619845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9549E-7552-C04C-85A7-DDF397877F22}" type="datetimeFigureOut">
              <a:rPr kumimoji="1" lang="ja-JP" altLang="en-US" smtClean="0"/>
              <a:t>2025/8/11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84773" y="13346867"/>
            <a:ext cx="2429768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4515" y="13346867"/>
            <a:ext cx="1619845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3471-8DBB-054F-87F6-4124C741DC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98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kumimoji="1"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kumimoji="1"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kumimoji="1"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1DA7C65-5B84-BF51-5878-338E8A23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9656" cy="33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35B64FA-D7FC-2D31-B8C1-AC5C463C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56" y="7192711"/>
            <a:ext cx="3599656" cy="36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07D61AA-A54E-1E24-4FD4-C7CEC4B9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50" y="3491595"/>
            <a:ext cx="3599656" cy="359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F9505B-65E5-A04E-5CFF-6A6A7B6B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607" y="-10883"/>
            <a:ext cx="3599656" cy="333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9FCBB0-4AD4-1804-D853-06CDE9A5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76" y="3491595"/>
            <a:ext cx="3531019" cy="358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D8D3AAF-E0EC-8C25-3FF9-E82B31FA1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03102"/>
            <a:ext cx="7199312" cy="308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1917BB4-1A7C-FCEE-1551-34A8A9310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6" t="18454" r="19665" b="16898"/>
          <a:stretch/>
        </p:blipFill>
        <p:spPr bwMode="auto">
          <a:xfrm>
            <a:off x="0" y="7200106"/>
            <a:ext cx="3599656" cy="36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0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56C6C43F-2289-9C14-E823-31125D2D0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106579"/>
              </p:ext>
            </p:extLst>
          </p:nvPr>
        </p:nvGraphicFramePr>
        <p:xfrm>
          <a:off x="1095183" y="295343"/>
          <a:ext cx="4799542" cy="19409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9771">
                  <a:extLst>
                    <a:ext uri="{9D8B030D-6E8A-4147-A177-3AD203B41FA5}">
                      <a16:colId xmlns:a16="http://schemas.microsoft.com/office/drawing/2014/main" val="1843470693"/>
                    </a:ext>
                  </a:extLst>
                </a:gridCol>
                <a:gridCol w="2399771">
                  <a:extLst>
                    <a:ext uri="{9D8B030D-6E8A-4147-A177-3AD203B41FA5}">
                      <a16:colId xmlns:a16="http://schemas.microsoft.com/office/drawing/2014/main" val="4171840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らせん星雲</a:t>
                      </a:r>
                      <a:r>
                        <a:rPr kumimoji="1" lang="en-US" altLang="ja-JP" dirty="0"/>
                        <a:t>  </a:t>
                      </a:r>
                      <a:r>
                        <a:rPr kumimoji="1" lang="en" altLang="ja-JP" sz="1417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NGC7293</a:t>
                      </a:r>
                      <a:endParaRPr kumimoji="1" lang="en-US" altLang="ja-JP" dirty="0"/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みずがめ座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 PN K1-22</a:t>
                      </a:r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うみへび座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131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/>
                        <a:t>ブーメラン星雲</a:t>
                      </a:r>
                      <a:endParaRPr kumimoji="1" lang="en-US" altLang="ja-JP" dirty="0"/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ケンタウルス座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/>
                        <a:t>土星状星雲</a:t>
                      </a:r>
                      <a:r>
                        <a:rPr kumimoji="1" lang="en-US" altLang="ja-JP" dirty="0"/>
                        <a:t> </a:t>
                      </a:r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みずがめ座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5574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IC 1295</a:t>
                      </a:r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たて座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NGC 2899</a:t>
                      </a:r>
                    </a:p>
                    <a:p>
                      <a:r>
                        <a:rPr kumimoji="1" lang="en-US" altLang="ja-JP" dirty="0"/>
                        <a:t>(</a:t>
                      </a:r>
                      <a:r>
                        <a:rPr kumimoji="1" lang="ja-JP" altLang="en-US"/>
                        <a:t>ほ座</a:t>
                      </a:r>
                      <a:r>
                        <a:rPr kumimoji="1" lang="en-US" altLang="ja-JP" dirty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03324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kumimoji="1" lang="ja-JP" altLang="en-US"/>
                        <a:t>フレミング１</a:t>
                      </a:r>
                      <a:r>
                        <a:rPr kumimoji="1" lang="en-US" altLang="ja-JP" dirty="0"/>
                        <a:t> PN G290.5+07.9 (</a:t>
                      </a:r>
                      <a:r>
                        <a:rPr kumimoji="1" lang="ja-JP" altLang="en-US"/>
                        <a:t>ケンタウルス座</a:t>
                      </a:r>
                      <a:r>
                        <a:rPr kumimoji="1" lang="en-US" altLang="ja-JP" dirty="0"/>
                        <a:t>) </a:t>
                      </a:r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815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570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</TotalTime>
  <Words>44</Words>
  <Application>Microsoft Macintosh PowerPoint</Application>
  <PresentationFormat>ユーザー設定</PresentationFormat>
  <Paragraphs>13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宇宙 柴田</dc:creator>
  <cp:lastModifiedBy>宇宙 柴田</cp:lastModifiedBy>
  <cp:revision>2</cp:revision>
  <dcterms:created xsi:type="dcterms:W3CDTF">2025-07-31T01:18:13Z</dcterms:created>
  <dcterms:modified xsi:type="dcterms:W3CDTF">2025-08-11T00:42:46Z</dcterms:modified>
</cp:coreProperties>
</file>