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51"/>
  </p:normalViewPr>
  <p:slideViewPr>
    <p:cSldViewPr snapToGrid="0">
      <p:cViewPr varScale="1">
        <p:scale>
          <a:sx n="73" d="100"/>
          <a:sy n="73" d="100"/>
        </p:scale>
        <p:origin x="2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39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86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88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3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63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49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9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55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68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48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6715-034E-4D45-A30B-830A17D652EA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1718-E2EC-EC41-ABFF-CB6449CF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3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BE5FF2-B16F-EC65-512D-34BD8826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3000" y="1524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0494AEB-3B6F-279F-8A1A-EE66E34F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3000" y="1524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2025-08-09T03:45:03Z</dcterms:created>
  <dcterms:modified xsi:type="dcterms:W3CDTF">2025-08-09T03:48:36Z</dcterms:modified>
</cp:coreProperties>
</file>