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>
      <p:cViewPr>
        <p:scale>
          <a:sx n="100" d="100"/>
          <a:sy n="100" d="100"/>
        </p:scale>
        <p:origin x="250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8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91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9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5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48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22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57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7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4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6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43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FA4E3-053C-2C41-A1C2-972AB6B45516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3C0E-70DA-384F-8648-24546D9DB9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52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>
            <a:extLst>
              <a:ext uri="{FF2B5EF4-FFF2-40B4-BE49-F238E27FC236}">
                <a16:creationId xmlns:a16="http://schemas.microsoft.com/office/drawing/2014/main" id="{F488334C-A8D9-DE4A-11D8-FDA7E59060DE}"/>
              </a:ext>
            </a:extLst>
          </p:cNvPr>
          <p:cNvSpPr/>
          <p:nvPr/>
        </p:nvSpPr>
        <p:spPr>
          <a:xfrm>
            <a:off x="1687287" y="379247"/>
            <a:ext cx="5896466" cy="5890927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C4EA16-3733-D267-4EFE-B7821E3DB030}"/>
              </a:ext>
            </a:extLst>
          </p:cNvPr>
          <p:cNvSpPr txBox="1"/>
          <p:nvPr/>
        </p:nvSpPr>
        <p:spPr>
          <a:xfrm>
            <a:off x="4463139" y="185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25EF23-2A6D-E835-1140-CD31CE1D04AB}"/>
              </a:ext>
            </a:extLst>
          </p:cNvPr>
          <p:cNvSpPr txBox="1"/>
          <p:nvPr/>
        </p:nvSpPr>
        <p:spPr>
          <a:xfrm rot="10461129">
            <a:off x="4474026" y="61286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F37490BB-2BF1-5200-6F37-4F33E6927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477" r="13317" b="66190"/>
          <a:stretch/>
        </p:blipFill>
        <p:spPr bwMode="auto">
          <a:xfrm>
            <a:off x="3496481" y="5036773"/>
            <a:ext cx="775071" cy="899254"/>
          </a:xfrm>
          <a:prstGeom prst="rect">
            <a:avLst/>
          </a:prstGeom>
          <a:noFill/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1FD97170-DC71-99B6-3DAD-1C7D5EBB5794}"/>
              </a:ext>
            </a:extLst>
          </p:cNvPr>
          <p:cNvSpPr/>
          <p:nvPr/>
        </p:nvSpPr>
        <p:spPr>
          <a:xfrm>
            <a:off x="2779449" y="1436741"/>
            <a:ext cx="3759275" cy="375574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DB5C66-3281-696E-7DBF-A6936DD7FAFC}"/>
              </a:ext>
            </a:extLst>
          </p:cNvPr>
          <p:cNvSpPr txBox="1"/>
          <p:nvPr/>
        </p:nvSpPr>
        <p:spPr>
          <a:xfrm rot="19152440">
            <a:off x="3015342" y="576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750279-0568-8765-0BBE-243E181BE252}"/>
              </a:ext>
            </a:extLst>
          </p:cNvPr>
          <p:cNvSpPr txBox="1"/>
          <p:nvPr/>
        </p:nvSpPr>
        <p:spPr>
          <a:xfrm rot="18403025">
            <a:off x="1926768" y="16546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FEB1AE-7B9F-17C5-75DE-295D64A25D7C}"/>
              </a:ext>
            </a:extLst>
          </p:cNvPr>
          <p:cNvSpPr txBox="1"/>
          <p:nvPr/>
        </p:nvSpPr>
        <p:spPr>
          <a:xfrm rot="16200000">
            <a:off x="1447796" y="31459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DE9D731-1CCE-6078-9BA7-B82D926EC4BB}"/>
              </a:ext>
            </a:extLst>
          </p:cNvPr>
          <p:cNvSpPr txBox="1"/>
          <p:nvPr/>
        </p:nvSpPr>
        <p:spPr>
          <a:xfrm rot="14267045">
            <a:off x="1807024" y="46590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280D7C-40CC-C793-B89C-F93A784FAA04}"/>
              </a:ext>
            </a:extLst>
          </p:cNvPr>
          <p:cNvSpPr txBox="1"/>
          <p:nvPr/>
        </p:nvSpPr>
        <p:spPr>
          <a:xfrm rot="13355284">
            <a:off x="2906482" y="5725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7B3BD0-90BC-73A7-7321-E4B81C4F43A1}"/>
              </a:ext>
            </a:extLst>
          </p:cNvPr>
          <p:cNvSpPr txBox="1"/>
          <p:nvPr/>
        </p:nvSpPr>
        <p:spPr>
          <a:xfrm rot="9639615">
            <a:off x="5965366" y="57258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A2237E8-C74C-11EC-AEDF-BCDD4CE436D9}"/>
              </a:ext>
            </a:extLst>
          </p:cNvPr>
          <p:cNvSpPr txBox="1"/>
          <p:nvPr/>
        </p:nvSpPr>
        <p:spPr>
          <a:xfrm rot="1990962">
            <a:off x="5976251" y="6204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</a:t>
            </a:r>
          </a:p>
        </p:txBody>
      </p:sp>
      <p:pic>
        <p:nvPicPr>
          <p:cNvPr id="1034" name="Picture 10" descr="ビールのイラスト「ジョッキビール」">
            <a:extLst>
              <a:ext uri="{FF2B5EF4-FFF2-40B4-BE49-F238E27FC236}">
                <a16:creationId xmlns:a16="http://schemas.microsoft.com/office/drawing/2014/main" id="{F115748C-CBBB-E147-87AA-25A4442D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93" y="2282371"/>
            <a:ext cx="603740" cy="776514"/>
          </a:xfrm>
          <a:prstGeom prst="rect">
            <a:avLst/>
          </a:prstGeom>
          <a:noFill/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53020770-2269-36F7-C2BE-F7C7D635209F}"/>
              </a:ext>
            </a:extLst>
          </p:cNvPr>
          <p:cNvSpPr/>
          <p:nvPr/>
        </p:nvSpPr>
        <p:spPr>
          <a:xfrm>
            <a:off x="3560350" y="2227943"/>
            <a:ext cx="2128344" cy="2126345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1CAB15-7B7B-1A62-95E2-19987BB6ABFA}"/>
              </a:ext>
            </a:extLst>
          </p:cNvPr>
          <p:cNvSpPr txBox="1"/>
          <p:nvPr/>
        </p:nvSpPr>
        <p:spPr>
          <a:xfrm rot="6864958">
            <a:off x="7010395" y="4691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2C784CD-0289-B060-BDB3-85A3E897A51D}"/>
              </a:ext>
            </a:extLst>
          </p:cNvPr>
          <p:cNvSpPr txBox="1"/>
          <p:nvPr/>
        </p:nvSpPr>
        <p:spPr>
          <a:xfrm rot="3120236">
            <a:off x="7086593" y="1676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</a:t>
            </a:r>
          </a:p>
        </p:txBody>
      </p:sp>
      <p:pic>
        <p:nvPicPr>
          <p:cNvPr id="1026" name="Picture 2" descr="星々の中心｜この北極星のイラスト素材では、紫と青の淡いグラデーションが星の中心を際立たせています。細かい星屑が周囲に散りばめられ、幻想的な雰囲気を強調しています。">
            <a:extLst>
              <a:ext uri="{FF2B5EF4-FFF2-40B4-BE49-F238E27FC236}">
                <a16:creationId xmlns:a16="http://schemas.microsoft.com/office/drawing/2014/main" id="{C1CC7776-A63A-7A18-C399-F72BB056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7" y="3058887"/>
            <a:ext cx="500743" cy="500743"/>
          </a:xfrm>
          <a:prstGeom prst="rect">
            <a:avLst/>
          </a:prstGeom>
          <a:noFill/>
        </p:spPr>
      </p:pic>
      <p:pic>
        <p:nvPicPr>
          <p:cNvPr id="1036" name="Picture 12" descr="子ヤギのイラスト">
            <a:extLst>
              <a:ext uri="{FF2B5EF4-FFF2-40B4-BE49-F238E27FC236}">
                <a16:creationId xmlns:a16="http://schemas.microsoft.com/office/drawing/2014/main" id="{9B35486F-5AC4-DFCB-5BAB-EB7469AE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3" y="3683724"/>
            <a:ext cx="775071" cy="775071"/>
          </a:xfrm>
          <a:prstGeom prst="rect">
            <a:avLst/>
          </a:prstGeom>
          <a:noFill/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A2D94B-6A6E-7225-69B8-B94982D5F6DD}"/>
              </a:ext>
            </a:extLst>
          </p:cNvPr>
          <p:cNvSpPr txBox="1"/>
          <p:nvPr/>
        </p:nvSpPr>
        <p:spPr>
          <a:xfrm rot="5558215">
            <a:off x="7456709" y="314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C90DA1-84E3-8863-9B8C-075DB2D31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0"/>
          <a:stretch/>
        </p:blipFill>
        <p:spPr bwMode="auto">
          <a:xfrm>
            <a:off x="4271552" y="1665515"/>
            <a:ext cx="775071" cy="1121228"/>
          </a:xfrm>
          <a:prstGeom prst="rect">
            <a:avLst/>
          </a:prstGeom>
          <a:noFill/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D22FB1A-00ED-470B-821C-05C1620C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058" y="5036773"/>
            <a:ext cx="745273" cy="899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6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>
            <a:extLst>
              <a:ext uri="{FF2B5EF4-FFF2-40B4-BE49-F238E27FC236}">
                <a16:creationId xmlns:a16="http://schemas.microsoft.com/office/drawing/2014/main" id="{FE68BB61-D32B-4B59-8089-A4E3247BD9BE}"/>
              </a:ext>
            </a:extLst>
          </p:cNvPr>
          <p:cNvSpPr/>
          <p:nvPr/>
        </p:nvSpPr>
        <p:spPr>
          <a:xfrm>
            <a:off x="3671455" y="2551544"/>
            <a:ext cx="2092037" cy="200198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宇宙ペンギンのイラスト">
            <a:extLst>
              <a:ext uri="{FF2B5EF4-FFF2-40B4-BE49-F238E27FC236}">
                <a16:creationId xmlns:a16="http://schemas.microsoft.com/office/drawing/2014/main" id="{EEDD750C-79BE-567A-DDA5-3343DB73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068">
            <a:off x="3883891" y="2676236"/>
            <a:ext cx="1685636" cy="16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5">
            <a:extLst>
              <a:ext uri="{FF2B5EF4-FFF2-40B4-BE49-F238E27FC236}">
                <a16:creationId xmlns:a16="http://schemas.microsoft.com/office/drawing/2014/main" id="{2986C76C-0D38-53BE-4ACB-CE72DEF352B8}"/>
              </a:ext>
            </a:extLst>
          </p:cNvPr>
          <p:cNvSpPr/>
          <p:nvPr/>
        </p:nvSpPr>
        <p:spPr>
          <a:xfrm>
            <a:off x="2038350" y="871103"/>
            <a:ext cx="5295901" cy="5295901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9E7D40B-3C70-4B2E-A942-5285D0673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0"/>
          <a:stretch/>
        </p:blipFill>
        <p:spPr bwMode="auto">
          <a:xfrm>
            <a:off x="4298764" y="377370"/>
            <a:ext cx="775071" cy="1121228"/>
          </a:xfrm>
          <a:prstGeom prst="rect">
            <a:avLst/>
          </a:prstGeom>
          <a:noFill/>
        </p:spPr>
      </p:pic>
      <p:pic>
        <p:nvPicPr>
          <p:cNvPr id="8" name="Picture 10" descr="ビールのイラスト「ジョッキビール」">
            <a:extLst>
              <a:ext uri="{FF2B5EF4-FFF2-40B4-BE49-F238E27FC236}">
                <a16:creationId xmlns:a16="http://schemas.microsoft.com/office/drawing/2014/main" id="{B8F7FF6D-1906-A949-53D7-2E8CEC4C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6315">
            <a:off x="6383009" y="2059509"/>
            <a:ext cx="731645" cy="941022"/>
          </a:xfrm>
          <a:prstGeom prst="rect">
            <a:avLst/>
          </a:prstGeom>
          <a:noFill/>
        </p:spPr>
      </p:pic>
      <p:pic>
        <p:nvPicPr>
          <p:cNvPr id="11" name="Picture 12" descr="子ヤギのイラスト">
            <a:extLst>
              <a:ext uri="{FF2B5EF4-FFF2-40B4-BE49-F238E27FC236}">
                <a16:creationId xmlns:a16="http://schemas.microsoft.com/office/drawing/2014/main" id="{E34A9344-0100-7E1F-6DC3-3DC2ADA0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0551">
            <a:off x="3131659" y="5743744"/>
            <a:ext cx="1079589" cy="1079589"/>
          </a:xfrm>
          <a:prstGeom prst="rect">
            <a:avLst/>
          </a:prstGeom>
          <a:noFill/>
        </p:spPr>
      </p:pic>
      <p:pic>
        <p:nvPicPr>
          <p:cNvPr id="2056" name="Picture 8" descr="星々の中心｜この北極星のイラスト素材では、紫と青の淡いグラデーションが星の中心を際立たせています。細かい星屑が周囲に散りばめられ、幻想的な雰囲気を強調しています。">
            <a:extLst>
              <a:ext uri="{FF2B5EF4-FFF2-40B4-BE49-F238E27FC236}">
                <a16:creationId xmlns:a16="http://schemas.microsoft.com/office/drawing/2014/main" id="{CDA8A738-2621-807C-2D8D-D2F32737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64" y="4551492"/>
            <a:ext cx="990928" cy="99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>
            <a:extLst>
              <a:ext uri="{FF2B5EF4-FFF2-40B4-BE49-F238E27FC236}">
                <a16:creationId xmlns:a16="http://schemas.microsoft.com/office/drawing/2014/main" id="{41ACAFE9-C4E2-F9B1-DFE7-D19807A8CB15}"/>
              </a:ext>
            </a:extLst>
          </p:cNvPr>
          <p:cNvSpPr/>
          <p:nvPr/>
        </p:nvSpPr>
        <p:spPr>
          <a:xfrm>
            <a:off x="2854037" y="1738746"/>
            <a:ext cx="3664528" cy="36645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5CC408-8E88-3C2C-8D0A-0F295A9A4D9F}"/>
              </a:ext>
            </a:extLst>
          </p:cNvPr>
          <p:cNvSpPr txBox="1"/>
          <p:nvPr/>
        </p:nvSpPr>
        <p:spPr>
          <a:xfrm>
            <a:off x="4463139" y="742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9B6FBA-6159-E671-A49B-9B6563EFCFBF}"/>
              </a:ext>
            </a:extLst>
          </p:cNvPr>
          <p:cNvSpPr txBox="1"/>
          <p:nvPr/>
        </p:nvSpPr>
        <p:spPr>
          <a:xfrm rot="10461129">
            <a:off x="4474026" y="6331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71C7E-897B-40A8-AC27-47A76928C0F0}"/>
              </a:ext>
            </a:extLst>
          </p:cNvPr>
          <p:cNvSpPr txBox="1"/>
          <p:nvPr/>
        </p:nvSpPr>
        <p:spPr>
          <a:xfrm rot="19152440">
            <a:off x="3015342" y="7801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260E9E-13CF-400E-1DD1-F78888087314}"/>
              </a:ext>
            </a:extLst>
          </p:cNvPr>
          <p:cNvSpPr txBox="1"/>
          <p:nvPr/>
        </p:nvSpPr>
        <p:spPr>
          <a:xfrm rot="18403025">
            <a:off x="1926768" y="18578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418505-C769-E72E-144D-8183DE889F7A}"/>
              </a:ext>
            </a:extLst>
          </p:cNvPr>
          <p:cNvSpPr txBox="1"/>
          <p:nvPr/>
        </p:nvSpPr>
        <p:spPr>
          <a:xfrm rot="16200000">
            <a:off x="1447796" y="33491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A357D5-D74D-99A3-8AF1-9AE15F01C9B9}"/>
              </a:ext>
            </a:extLst>
          </p:cNvPr>
          <p:cNvSpPr txBox="1"/>
          <p:nvPr/>
        </p:nvSpPr>
        <p:spPr>
          <a:xfrm rot="14267045">
            <a:off x="1807024" y="48622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AB0804-F91E-F9E6-D812-8AB9B93704B6}"/>
              </a:ext>
            </a:extLst>
          </p:cNvPr>
          <p:cNvSpPr txBox="1"/>
          <p:nvPr/>
        </p:nvSpPr>
        <p:spPr>
          <a:xfrm rot="13355284">
            <a:off x="2906482" y="59290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50B7C17-9EE5-B35C-C3C7-6106ADCC111F}"/>
              </a:ext>
            </a:extLst>
          </p:cNvPr>
          <p:cNvSpPr txBox="1"/>
          <p:nvPr/>
        </p:nvSpPr>
        <p:spPr>
          <a:xfrm rot="9639615">
            <a:off x="5965366" y="59290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1C95695-7E29-1A6E-63E3-939A8B8F65CE}"/>
              </a:ext>
            </a:extLst>
          </p:cNvPr>
          <p:cNvSpPr txBox="1"/>
          <p:nvPr/>
        </p:nvSpPr>
        <p:spPr>
          <a:xfrm rot="1990962">
            <a:off x="5976251" y="823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CBEBA9A-48AD-1822-CF8B-A51F519B3F07}"/>
              </a:ext>
            </a:extLst>
          </p:cNvPr>
          <p:cNvSpPr txBox="1"/>
          <p:nvPr/>
        </p:nvSpPr>
        <p:spPr>
          <a:xfrm rot="6864958">
            <a:off x="7010395" y="48949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7EAB9-E0A4-F0CB-D024-3E764C12CDF6}"/>
              </a:ext>
            </a:extLst>
          </p:cNvPr>
          <p:cNvSpPr txBox="1"/>
          <p:nvPr/>
        </p:nvSpPr>
        <p:spPr>
          <a:xfrm rot="3120236">
            <a:off x="7086593" y="1879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3A8FA1-4921-39DF-EC0E-10AC03EB5494}"/>
              </a:ext>
            </a:extLst>
          </p:cNvPr>
          <p:cNvSpPr txBox="1"/>
          <p:nvPr/>
        </p:nvSpPr>
        <p:spPr>
          <a:xfrm rot="5558215">
            <a:off x="7456709" y="33491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B553311-040D-7BD6-ECBD-029F0E5F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7761">
            <a:off x="3741200" y="4441603"/>
            <a:ext cx="745273" cy="899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98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F6935B-AF61-2A76-94AA-D224F7AB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40921" cy="5141768"/>
          </a:xfrm>
          <a:prstGeom prst="rect">
            <a:avLst/>
          </a:prstGeom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23CCC43-3CF7-F86B-A61B-31CA6144DEB6}"/>
              </a:ext>
            </a:extLst>
          </p:cNvPr>
          <p:cNvSpPr/>
          <p:nvPr/>
        </p:nvSpPr>
        <p:spPr>
          <a:xfrm>
            <a:off x="1564640" y="2069627"/>
            <a:ext cx="5598160" cy="612613"/>
          </a:xfrm>
          <a:custGeom>
            <a:avLst/>
            <a:gdLst>
              <a:gd name="connsiteX0" fmla="*/ 5598160 w 5598160"/>
              <a:gd name="connsiteY0" fmla="*/ 612613 h 612613"/>
              <a:gd name="connsiteX1" fmla="*/ 4683760 w 5598160"/>
              <a:gd name="connsiteY1" fmla="*/ 307813 h 612613"/>
              <a:gd name="connsiteX2" fmla="*/ 3657600 w 5598160"/>
              <a:gd name="connsiteY2" fmla="*/ 74133 h 612613"/>
              <a:gd name="connsiteX3" fmla="*/ 2966720 w 5598160"/>
              <a:gd name="connsiteY3" fmla="*/ 13173 h 612613"/>
              <a:gd name="connsiteX4" fmla="*/ 1818640 w 5598160"/>
              <a:gd name="connsiteY4" fmla="*/ 13173 h 612613"/>
              <a:gd name="connsiteX5" fmla="*/ 883920 w 5598160"/>
              <a:gd name="connsiteY5" fmla="*/ 155413 h 612613"/>
              <a:gd name="connsiteX6" fmla="*/ 0 w 5598160"/>
              <a:gd name="connsiteY6" fmla="*/ 328133 h 6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8160" h="612613">
                <a:moveTo>
                  <a:pt x="5598160" y="612613"/>
                </a:moveTo>
                <a:cubicBezTo>
                  <a:pt x="5302673" y="505086"/>
                  <a:pt x="5007187" y="397560"/>
                  <a:pt x="4683760" y="307813"/>
                </a:cubicBezTo>
                <a:cubicBezTo>
                  <a:pt x="4360333" y="218066"/>
                  <a:pt x="3943773" y="123240"/>
                  <a:pt x="3657600" y="74133"/>
                </a:cubicBezTo>
                <a:cubicBezTo>
                  <a:pt x="3371427" y="25026"/>
                  <a:pt x="3273213" y="23333"/>
                  <a:pt x="2966720" y="13173"/>
                </a:cubicBezTo>
                <a:cubicBezTo>
                  <a:pt x="2660227" y="3013"/>
                  <a:pt x="2165773" y="-10534"/>
                  <a:pt x="1818640" y="13173"/>
                </a:cubicBezTo>
                <a:cubicBezTo>
                  <a:pt x="1471507" y="36880"/>
                  <a:pt x="1187027" y="102920"/>
                  <a:pt x="883920" y="155413"/>
                </a:cubicBezTo>
                <a:cubicBezTo>
                  <a:pt x="580813" y="207906"/>
                  <a:pt x="290406" y="268019"/>
                  <a:pt x="0" y="328133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50501A5C-884B-3F0F-C707-A08A4EF7DD76}"/>
              </a:ext>
            </a:extLst>
          </p:cNvPr>
          <p:cNvSpPr/>
          <p:nvPr/>
        </p:nvSpPr>
        <p:spPr>
          <a:xfrm>
            <a:off x="6949440" y="2509520"/>
            <a:ext cx="355600" cy="3454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D70D947C-6AB8-443F-43C8-91CCF084D90D}"/>
              </a:ext>
            </a:extLst>
          </p:cNvPr>
          <p:cNvSpPr/>
          <p:nvPr/>
        </p:nvSpPr>
        <p:spPr>
          <a:xfrm>
            <a:off x="4338320" y="1899920"/>
            <a:ext cx="355600" cy="3454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B9C07D8-6984-E5C7-C09E-F62BCF64A28F}"/>
              </a:ext>
            </a:extLst>
          </p:cNvPr>
          <p:cNvSpPr/>
          <p:nvPr/>
        </p:nvSpPr>
        <p:spPr>
          <a:xfrm>
            <a:off x="3576320" y="1574800"/>
            <a:ext cx="985520" cy="1656080"/>
          </a:xfrm>
          <a:custGeom>
            <a:avLst/>
            <a:gdLst>
              <a:gd name="connsiteX0" fmla="*/ 985520 w 985520"/>
              <a:gd name="connsiteY0" fmla="*/ 477520 h 1656080"/>
              <a:gd name="connsiteX1" fmla="*/ 0 w 985520"/>
              <a:gd name="connsiteY1" fmla="*/ 0 h 1656080"/>
              <a:gd name="connsiteX2" fmla="*/ 162560 w 985520"/>
              <a:gd name="connsiteY2" fmla="*/ 1656080 h 1656080"/>
              <a:gd name="connsiteX3" fmla="*/ 985520 w 985520"/>
              <a:gd name="connsiteY3" fmla="*/ 477520 h 16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5520" h="1656080">
                <a:moveTo>
                  <a:pt x="985520" y="477520"/>
                </a:moveTo>
                <a:lnTo>
                  <a:pt x="0" y="0"/>
                </a:lnTo>
                <a:lnTo>
                  <a:pt x="162560" y="1656080"/>
                </a:lnTo>
                <a:lnTo>
                  <a:pt x="985520" y="477520"/>
                </a:lnTo>
                <a:close/>
              </a:path>
            </a:pathLst>
          </a:custGeom>
          <a:solidFill>
            <a:srgbClr val="FFF2CC">
              <a:alpha val="2705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18A4A1-79C1-3D2C-0037-C6BED1849C9A}"/>
              </a:ext>
            </a:extLst>
          </p:cNvPr>
          <p:cNvSpPr txBox="1"/>
          <p:nvPr/>
        </p:nvSpPr>
        <p:spPr>
          <a:xfrm>
            <a:off x="4201477" y="5524961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南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5B9E75-E1CF-3E75-1FFC-249B45CE2891}"/>
              </a:ext>
            </a:extLst>
          </p:cNvPr>
          <p:cNvSpPr txBox="1"/>
          <p:nvPr/>
        </p:nvSpPr>
        <p:spPr>
          <a:xfrm>
            <a:off x="8478837" y="3428134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西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27D717-FB2B-FCBA-03D9-535273DC6386}"/>
              </a:ext>
            </a:extLst>
          </p:cNvPr>
          <p:cNvSpPr txBox="1"/>
          <p:nvPr/>
        </p:nvSpPr>
        <p:spPr>
          <a:xfrm>
            <a:off x="6548437" y="5311601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南西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561817-D502-251F-C4D3-333CE92FC811}"/>
              </a:ext>
            </a:extLst>
          </p:cNvPr>
          <p:cNvSpPr txBox="1"/>
          <p:nvPr/>
        </p:nvSpPr>
        <p:spPr>
          <a:xfrm>
            <a:off x="1795344" y="5063296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南東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5B7369-E4F9-65BA-3D00-74D141CC897E}"/>
              </a:ext>
            </a:extLst>
          </p:cNvPr>
          <p:cNvSpPr txBox="1"/>
          <p:nvPr/>
        </p:nvSpPr>
        <p:spPr>
          <a:xfrm>
            <a:off x="-1" y="2854960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東</a:t>
            </a:r>
            <a:endParaRPr kumimoji="1"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土星のイラスト">
            <a:extLst>
              <a:ext uri="{FF2B5EF4-FFF2-40B4-BE49-F238E27FC236}">
                <a16:creationId xmlns:a16="http://schemas.microsoft.com/office/drawing/2014/main" id="{4FFA359D-2D27-34FE-6F06-4C3B4F81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4" y="3218796"/>
            <a:ext cx="514755" cy="3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00B4A1-74A6-EC3A-C6F6-24251C7076B7}"/>
              </a:ext>
            </a:extLst>
          </p:cNvPr>
          <p:cNvSpPr txBox="1"/>
          <p:nvPr/>
        </p:nvSpPr>
        <p:spPr>
          <a:xfrm>
            <a:off x="6988231" y="21026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4"/>
                </a:solidFill>
              </a:rPr>
              <a:t>麦星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F84C5C-0117-4252-5BE6-FFB92AFD973C}"/>
              </a:ext>
            </a:extLst>
          </p:cNvPr>
          <p:cNvSpPr txBox="1"/>
          <p:nvPr/>
        </p:nvSpPr>
        <p:spPr>
          <a:xfrm>
            <a:off x="4201477" y="151611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chemeClr val="accent4"/>
                </a:solidFill>
              </a:rPr>
              <a:t>織姫星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3AD12CD-8CBD-7530-8CA1-D05B7525F8F6}"/>
              </a:ext>
            </a:extLst>
          </p:cNvPr>
          <p:cNvSpPr txBox="1"/>
          <p:nvPr/>
        </p:nvSpPr>
        <p:spPr>
          <a:xfrm rot="19617277">
            <a:off x="5392947" y="258672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FF00"/>
                </a:solidFill>
              </a:rPr>
              <a:t>かんむり座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ECA855-EB2F-EE47-09A4-58A72A36EF57}"/>
              </a:ext>
            </a:extLst>
          </p:cNvPr>
          <p:cNvSpPr txBox="1"/>
          <p:nvPr/>
        </p:nvSpPr>
        <p:spPr>
          <a:xfrm rot="19405743">
            <a:off x="4581473" y="206672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FF00"/>
                </a:solidFill>
              </a:rPr>
              <a:t>ヘルクレス座</a:t>
            </a:r>
          </a:p>
        </p:txBody>
      </p:sp>
    </p:spTree>
    <p:extLst>
      <p:ext uri="{BB962C8B-B14F-4D97-AF65-F5344CB8AC3E}">
        <p14:creationId xmlns:p14="http://schemas.microsoft.com/office/powerpoint/2010/main" val="379152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247</TotalTime>
  <Words>37</Words>
  <Application>Microsoft Macintosh PowerPoint</Application>
  <PresentationFormat>画面に合わせる (4:3)</PresentationFormat>
  <Paragraphs>33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3</cp:revision>
  <dcterms:created xsi:type="dcterms:W3CDTF">2025-08-12T07:56:56Z</dcterms:created>
  <dcterms:modified xsi:type="dcterms:W3CDTF">2025-08-12T12:04:12Z</dcterms:modified>
</cp:coreProperties>
</file>