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2"/>
  </p:normalViewPr>
  <p:slideViewPr>
    <p:cSldViewPr snapToGrid="0">
      <p:cViewPr varScale="1">
        <p:scale>
          <a:sx n="118" d="100"/>
          <a:sy n="118" d="100"/>
        </p:scale>
        <p:origin x="202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0751-310C-8C45-BC22-B1CAFE80CFE8}" type="datetimeFigureOut">
              <a:rPr kumimoji="1" lang="ja-JP" altLang="en-US" smtClean="0"/>
              <a:t>2025/8/21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9982-8C6D-D344-A216-E1647EED4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25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0751-310C-8C45-BC22-B1CAFE80CFE8}" type="datetimeFigureOut">
              <a:rPr kumimoji="1" lang="ja-JP" altLang="en-US" smtClean="0"/>
              <a:t>2025/8/21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9982-8C6D-D344-A216-E1647EED4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57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0751-310C-8C45-BC22-B1CAFE80CFE8}" type="datetimeFigureOut">
              <a:rPr kumimoji="1" lang="ja-JP" altLang="en-US" smtClean="0"/>
              <a:t>2025/8/21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9982-8C6D-D344-A216-E1647EED4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920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0751-310C-8C45-BC22-B1CAFE80CFE8}" type="datetimeFigureOut">
              <a:rPr kumimoji="1" lang="ja-JP" altLang="en-US" smtClean="0"/>
              <a:t>2025/8/21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9982-8C6D-D344-A216-E1647EED4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49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0751-310C-8C45-BC22-B1CAFE80CFE8}" type="datetimeFigureOut">
              <a:rPr kumimoji="1" lang="ja-JP" altLang="en-US" smtClean="0"/>
              <a:t>2025/8/21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9982-8C6D-D344-A216-E1647EED4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436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0751-310C-8C45-BC22-B1CAFE80CFE8}" type="datetimeFigureOut">
              <a:rPr kumimoji="1" lang="ja-JP" altLang="en-US" smtClean="0"/>
              <a:t>2025/8/21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9982-8C6D-D344-A216-E1647EED4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2397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0751-310C-8C45-BC22-B1CAFE80CFE8}" type="datetimeFigureOut">
              <a:rPr kumimoji="1" lang="ja-JP" altLang="en-US" smtClean="0"/>
              <a:t>2025/8/21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9982-8C6D-D344-A216-E1647EED4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792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0751-310C-8C45-BC22-B1CAFE80CFE8}" type="datetimeFigureOut">
              <a:rPr kumimoji="1" lang="ja-JP" altLang="en-US" smtClean="0"/>
              <a:t>2025/8/21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9982-8C6D-D344-A216-E1647EED4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386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0751-310C-8C45-BC22-B1CAFE80CFE8}" type="datetimeFigureOut">
              <a:rPr kumimoji="1" lang="ja-JP" altLang="en-US" smtClean="0"/>
              <a:t>2025/8/21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9982-8C6D-D344-A216-E1647EED4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0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0751-310C-8C45-BC22-B1CAFE80CFE8}" type="datetimeFigureOut">
              <a:rPr kumimoji="1" lang="ja-JP" altLang="en-US" smtClean="0"/>
              <a:t>2025/8/21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9982-8C6D-D344-A216-E1647EED4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239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0751-310C-8C45-BC22-B1CAFE80CFE8}" type="datetimeFigureOut">
              <a:rPr kumimoji="1" lang="ja-JP" altLang="en-US" smtClean="0"/>
              <a:t>2025/8/21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9982-8C6D-D344-A216-E1647EED4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6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10751-310C-8C45-BC22-B1CAFE80CFE8}" type="datetimeFigureOut">
              <a:rPr kumimoji="1" lang="ja-JP" altLang="en-US" smtClean="0"/>
              <a:t>2025/8/21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39982-8C6D-D344-A216-E1647EED4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050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7809E41-C138-EB16-ED9E-A442BF9D0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35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高い高いのイラスト">
            <a:extLst>
              <a:ext uri="{FF2B5EF4-FFF2-40B4-BE49-F238E27FC236}">
                <a16:creationId xmlns:a16="http://schemas.microsoft.com/office/drawing/2014/main" id="{9E99A7DE-BD55-9500-54C5-C92C54ABB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0285"/>
            <a:ext cx="3849823" cy="416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晴れ女のイラスト">
            <a:extLst>
              <a:ext uri="{FF2B5EF4-FFF2-40B4-BE49-F238E27FC236}">
                <a16:creationId xmlns:a16="http://schemas.microsoft.com/office/drawing/2014/main" id="{04A11D7A-A743-70E6-5EEF-AF580F885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82257" y="653143"/>
            <a:ext cx="6469743" cy="646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518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102</TotalTime>
  <Words>0</Words>
  <Application>Microsoft Macintosh PowerPoint</Application>
  <PresentationFormat>画面に合わせる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宇宙 柴田</dc:creator>
  <cp:lastModifiedBy>宇宙 柴田</cp:lastModifiedBy>
  <cp:revision>1</cp:revision>
  <dcterms:created xsi:type="dcterms:W3CDTF">2025-08-21T02:11:20Z</dcterms:created>
  <dcterms:modified xsi:type="dcterms:W3CDTF">2025-08-21T03:53:40Z</dcterms:modified>
</cp:coreProperties>
</file>