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18" d="100"/>
          <a:sy n="118" d="100"/>
        </p:scale>
        <p:origin x="2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01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50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2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3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15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67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39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21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0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68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887E-0C18-654D-8C41-276D8BB6B8A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A40A-C784-E740-B2D0-19A518DCB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2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D05C1D7-4978-B32D-EBD9-BE031978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0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B82336F-F069-47EA-9D93-B0C0FA5E9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4" r="23249" b="3651"/>
          <a:stretch/>
        </p:blipFill>
        <p:spPr>
          <a:xfrm>
            <a:off x="370115" y="0"/>
            <a:ext cx="8360228" cy="688318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D5672D-3593-58E9-76F0-5F7068FB57FC}"/>
              </a:ext>
            </a:extLst>
          </p:cNvPr>
          <p:cNvSpPr txBox="1"/>
          <p:nvPr/>
        </p:nvSpPr>
        <p:spPr>
          <a:xfrm>
            <a:off x="1186543" y="324433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E53871-2BAD-4F11-4145-7321285ADB33}"/>
              </a:ext>
            </a:extLst>
          </p:cNvPr>
          <p:cNvSpPr txBox="1"/>
          <p:nvPr/>
        </p:nvSpPr>
        <p:spPr>
          <a:xfrm>
            <a:off x="2710543" y="2743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00B0F0"/>
                </a:solidFill>
              </a:rPr>
              <a:t>やぎ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3A2E5B-AD0A-FEBA-ECBA-5D809F213F9F}"/>
              </a:ext>
            </a:extLst>
          </p:cNvPr>
          <p:cNvSpPr txBox="1"/>
          <p:nvPr/>
        </p:nvSpPr>
        <p:spPr>
          <a:xfrm>
            <a:off x="4811486" y="103414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00B0F0"/>
                </a:solidFill>
              </a:rPr>
              <a:t>わし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3CCF97-0CF2-CFFF-BFAE-45719BA9C9C5}"/>
              </a:ext>
            </a:extLst>
          </p:cNvPr>
          <p:cNvSpPr txBox="1"/>
          <p:nvPr/>
        </p:nvSpPr>
        <p:spPr>
          <a:xfrm>
            <a:off x="4802559" y="453934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00B0F0"/>
                </a:solidFill>
              </a:rPr>
              <a:t>いて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D2CD97-66C7-0D19-CE4A-1A70E57DB91E}"/>
              </a:ext>
            </a:extLst>
          </p:cNvPr>
          <p:cNvSpPr txBox="1"/>
          <p:nvPr/>
        </p:nvSpPr>
        <p:spPr>
          <a:xfrm>
            <a:off x="5212927" y="6298407"/>
            <a:ext cx="595035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bg1"/>
                </a:solidFill>
              </a:rPr>
              <a:t>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C54FC1-68D0-8AE3-4EAA-0D253AEA12CD}"/>
              </a:ext>
            </a:extLst>
          </p:cNvPr>
          <p:cNvSpPr txBox="1"/>
          <p:nvPr/>
        </p:nvSpPr>
        <p:spPr>
          <a:xfrm>
            <a:off x="684470" y="5928292"/>
            <a:ext cx="100540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bg1"/>
                </a:solidFill>
              </a:rPr>
              <a:t>南東</a:t>
            </a:r>
          </a:p>
        </p:txBody>
      </p:sp>
    </p:spTree>
    <p:extLst>
      <p:ext uri="{BB962C8B-B14F-4D97-AF65-F5344CB8AC3E}">
        <p14:creationId xmlns:p14="http://schemas.microsoft.com/office/powerpoint/2010/main" val="82053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6</Words>
  <Application>Microsoft Macintosh PowerPoint</Application>
  <PresentationFormat>画面に合わせる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2025-08-28T08:16:00Z</dcterms:created>
  <dcterms:modified xsi:type="dcterms:W3CDTF">2025-08-28T08:24:16Z</dcterms:modified>
</cp:coreProperties>
</file>