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25" d="100"/>
          <a:sy n="12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4D21D4-DBB4-83B3-8E28-1B2C99534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FF65EDB-710D-BECB-0D28-8AF0BBEA2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D73A27-3EEC-796A-54BC-555AA9E9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689CB5-FFC5-DBF0-BEA6-136A11DC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DE512A-85D3-1FEA-2577-169AA724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3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D4DDBD-AFE8-EAAE-AE0D-2BA21245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32DF72-2E44-76D1-4FE2-FC87DB83D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029F4A-98FC-0D30-6086-9FBEBBEB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4E6F18-9300-EF31-52D3-6C61B784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93A1FD-046D-4220-6DD3-06C85A8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06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582C21-7946-8284-3780-FF79127C2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14DDEC-913C-E7F3-A286-5B394CD68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9580B1-B3E3-3ECC-D50F-1A50C138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87CDE-015B-35DF-7A0B-77490BC4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65033B-32F2-4D75-E340-D0D6EEDF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867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BAFE3-ACB5-41E1-0014-69AB6C5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32EAAD-0811-85EB-D1B6-DC0778351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9B55AB-34FA-EC04-85A2-107A5A9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F220D1-F4A2-8249-9E05-5D4BDC69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E4F8C0-0D1D-7BF6-204F-B381ECC3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85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3BD3C4-5FB6-CBB8-92E1-2E3586FF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0E9CDE-FC13-419F-2F57-EA68E74EA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7EF507-D515-D626-C6A3-B6C9F971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60B613-401C-EF56-C773-938F4C4E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E9715E-E877-9FED-189D-777C3633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51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27D94E-FEB2-8D6A-0CDE-EA5ECD78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516BBB-03A1-2B74-736C-B173906B7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034F00-FE45-A065-DBC5-A67D9ABFA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07F6EF-1F70-1479-2BEE-BBD16261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27B40F-56D6-F472-2204-61C29770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F563E4-4293-26FB-8A4F-65D7B377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4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245956-7322-40FE-1B6F-D9B89672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525D86-9753-EAB8-20D3-34E5FFF9C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9C4B98-CA4C-5D40-4858-40F2A4545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E6FB0A-24DB-8DBA-3BC0-83281D7F3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B0685A9-18AE-2061-A5CF-50D750D92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1DF2030-339D-C4AB-0072-4D84C0B7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00C4318-39EE-979B-107F-3B3F8966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52BD68-7EDE-F8CD-C609-17C602DA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96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C8A7F-7F16-D5F2-D5C9-A5207183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62DA8E-A2BD-7347-06CB-4FEE357C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636589-6D8B-1D14-7AFF-34C4C50A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94E810-8C4E-A41D-3F98-4D271BE9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55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E8A84F8-A6C5-63F6-464D-EAFA20ED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197788-7144-CEED-0457-DE6658AB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879170-DCE4-CF3A-B7E1-03AF2DBE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1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5C9F6-031B-3047-7B08-D4AAC2B8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FB3DF5-60EE-2219-08B6-6BC1F6A6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51C619-DA69-182E-BF39-97658ADCA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4A4F5D-0D4D-A795-3E65-3CC2A448F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5BC836-F8E2-89A6-01D3-4F485B04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067837-5226-1F5D-6AC0-D7FA7EDA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56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4EC35F-1D63-51F7-B3A5-3D71840BA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0B1B796-B4AD-0449-DD08-240F31C8A7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9A4F14-9886-BFE2-3AFF-D3AABC373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665617-1900-1287-5CA0-6A1B7E9F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D4E28A-B93C-4F83-096C-22BEE443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AC0386-BB1A-BBB2-60C0-0022410F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09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BE8A982-E58B-9FCC-4974-5B287F48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9C7DF3-5F3D-E3A1-03D4-4B94BAFE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A9E7DC-397E-220D-70D8-D46C35770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1F452-80F6-CA4E-A182-894CC2149CCD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428078-E9F6-890A-F42F-2BAE3BA80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0A5865-96A1-40FE-482D-EED553970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A0B4-A160-AE4B-992E-682B2A08D2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53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FA8478B-B534-C6C8-5325-69CA434A6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5" r="12941" b="7741"/>
          <a:stretch/>
        </p:blipFill>
        <p:spPr>
          <a:xfrm>
            <a:off x="304800" y="0"/>
            <a:ext cx="10383520" cy="683624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337339-88FB-B4AF-DF33-2B64BAB6DA44}"/>
              </a:ext>
            </a:extLst>
          </p:cNvPr>
          <p:cNvSpPr txBox="1"/>
          <p:nvPr/>
        </p:nvSpPr>
        <p:spPr>
          <a:xfrm>
            <a:off x="4216400" y="6167120"/>
            <a:ext cx="49244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東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1304DC-35DB-BA0F-D3F2-A522534D9F58}"/>
              </a:ext>
            </a:extLst>
          </p:cNvPr>
          <p:cNvSpPr txBox="1"/>
          <p:nvPr/>
        </p:nvSpPr>
        <p:spPr>
          <a:xfrm>
            <a:off x="8220333" y="6045200"/>
            <a:ext cx="8002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南東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D09ECC-E9E7-0228-28CB-C3C2759393CD}"/>
              </a:ext>
            </a:extLst>
          </p:cNvPr>
          <p:cNvSpPr txBox="1"/>
          <p:nvPr/>
        </p:nvSpPr>
        <p:spPr>
          <a:xfrm>
            <a:off x="355600" y="5384800"/>
            <a:ext cx="8002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bg1"/>
                </a:solidFill>
              </a:rPr>
              <a:t>北東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9F8BC6-C9B1-973A-1456-BE65AC0786B6}"/>
              </a:ext>
            </a:extLst>
          </p:cNvPr>
          <p:cNvSpPr txBox="1"/>
          <p:nvPr/>
        </p:nvSpPr>
        <p:spPr>
          <a:xfrm>
            <a:off x="4856480" y="5384800"/>
            <a:ext cx="90281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土星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DD3B9EF-C068-CA8B-7C0B-B9CAC4227BC7}"/>
              </a:ext>
            </a:extLst>
          </p:cNvPr>
          <p:cNvCxnSpPr/>
          <p:nvPr/>
        </p:nvCxnSpPr>
        <p:spPr>
          <a:xfrm flipV="1">
            <a:off x="5470664" y="4805680"/>
            <a:ext cx="737096" cy="57912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A0708C9-A3BC-A897-5EC7-1D6EBB4AA3D9}"/>
              </a:ext>
            </a:extLst>
          </p:cNvPr>
          <p:cNvCxnSpPr/>
          <p:nvPr/>
        </p:nvCxnSpPr>
        <p:spPr>
          <a:xfrm>
            <a:off x="5839212" y="71120"/>
            <a:ext cx="0" cy="4734560"/>
          </a:xfrm>
          <a:prstGeom prst="straightConnector1">
            <a:avLst/>
          </a:prstGeom>
          <a:ln w="285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BF4F68-DD17-1959-4396-4647DB56FFF2}"/>
              </a:ext>
            </a:extLst>
          </p:cNvPr>
          <p:cNvSpPr txBox="1"/>
          <p:nvPr/>
        </p:nvSpPr>
        <p:spPr>
          <a:xfrm rot="16200000">
            <a:off x="4849505" y="952776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00B0F0"/>
                </a:solidFill>
              </a:rPr>
              <a:t>麦星・織姫星ライン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570C1A4-6657-FB9A-C4D0-B0B2C851956B}"/>
              </a:ext>
            </a:extLst>
          </p:cNvPr>
          <p:cNvSpPr txBox="1"/>
          <p:nvPr/>
        </p:nvSpPr>
        <p:spPr>
          <a:xfrm>
            <a:off x="7837626" y="538480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>
                <a:solidFill>
                  <a:srgbClr val="00B0F0"/>
                </a:solidFill>
              </a:rPr>
              <a:t>フォーマルハウト</a:t>
            </a:r>
            <a:endParaRPr kumimoji="1" lang="en-US" altLang="ja-JP" sz="2000" dirty="0">
              <a:solidFill>
                <a:srgbClr val="00B0F0"/>
              </a:solidFill>
            </a:endParaRPr>
          </a:p>
          <a:p>
            <a:pPr algn="ctr"/>
            <a:r>
              <a:rPr lang="ja-JP" altLang="en-US" sz="2000">
                <a:solidFill>
                  <a:srgbClr val="00B0F0"/>
                </a:solidFill>
              </a:rPr>
              <a:t>秋のひとつぼし</a:t>
            </a:r>
            <a:endParaRPr kumimoji="1" lang="ja-JP" altLang="en-US" sz="2000">
              <a:solidFill>
                <a:srgbClr val="00B0F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CE4544-3FEC-2CC7-58F2-F28995B9D8A8}"/>
              </a:ext>
            </a:extLst>
          </p:cNvPr>
          <p:cNvSpPr txBox="1"/>
          <p:nvPr/>
        </p:nvSpPr>
        <p:spPr>
          <a:xfrm>
            <a:off x="698024" y="11575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00B0F0"/>
                </a:solidFill>
              </a:rPr>
              <a:t>カシオペア</a:t>
            </a:r>
            <a:endParaRPr kumimoji="1" lang="ja-JP" altLang="en-US" sz="2400">
              <a:solidFill>
                <a:srgbClr val="00B0F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16C89D-53C5-A9DF-5079-3DBD42F13591}"/>
              </a:ext>
            </a:extLst>
          </p:cNvPr>
          <p:cNvSpPr txBox="1"/>
          <p:nvPr/>
        </p:nvSpPr>
        <p:spPr>
          <a:xfrm>
            <a:off x="3816290" y="45748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FA00"/>
                </a:solidFill>
              </a:rPr>
              <a:t>うお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0417854-1A04-E2FE-7B37-C9B591BFAE61}"/>
              </a:ext>
            </a:extLst>
          </p:cNvPr>
          <p:cNvSpPr txBox="1"/>
          <p:nvPr/>
        </p:nvSpPr>
        <p:spPr>
          <a:xfrm>
            <a:off x="7420114" y="35283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00FA00"/>
                </a:solidFill>
              </a:rPr>
              <a:t>みずがめ</a:t>
            </a:r>
            <a:endParaRPr kumimoji="1" lang="ja-JP" altLang="en-US" sz="2400">
              <a:solidFill>
                <a:srgbClr val="00FA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34CF5A5-BCC8-F52F-51C7-1FABB6D64B72}"/>
              </a:ext>
            </a:extLst>
          </p:cNvPr>
          <p:cNvSpPr txBox="1"/>
          <p:nvPr/>
        </p:nvSpPr>
        <p:spPr>
          <a:xfrm>
            <a:off x="9682425" y="22075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FA00"/>
                </a:solidFill>
              </a:rPr>
              <a:t>やぎ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02D99B-2A8D-1E0B-BD51-FBD4BC7F7CF8}"/>
              </a:ext>
            </a:extLst>
          </p:cNvPr>
          <p:cNvSpPr txBox="1"/>
          <p:nvPr/>
        </p:nvSpPr>
        <p:spPr>
          <a:xfrm>
            <a:off x="2077799" y="527707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FA00"/>
                </a:solidFill>
              </a:rPr>
              <a:t>おひつじ</a:t>
            </a:r>
          </a:p>
        </p:txBody>
      </p:sp>
    </p:spTree>
    <p:extLst>
      <p:ext uri="{BB962C8B-B14F-4D97-AF65-F5344CB8AC3E}">
        <p14:creationId xmlns:p14="http://schemas.microsoft.com/office/powerpoint/2010/main" val="247662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683863-D8DE-D3A2-DE04-5175ADCB3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69" t="28222" r="27691" b="26917"/>
          <a:stretch/>
        </p:blipFill>
        <p:spPr>
          <a:xfrm>
            <a:off x="3328193" y="568960"/>
            <a:ext cx="6360493" cy="5415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31988C-2B31-EAB1-B422-EEF20144D0DF}"/>
              </a:ext>
            </a:extLst>
          </p:cNvPr>
          <p:cNvSpPr txBox="1"/>
          <p:nvPr/>
        </p:nvSpPr>
        <p:spPr>
          <a:xfrm>
            <a:off x="6396679" y="1219200"/>
            <a:ext cx="1005403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FF00"/>
                </a:solidFill>
              </a:rPr>
              <a:t>土星</a:t>
            </a:r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067A574D-71EB-40CD-93A0-05D03987E94C}"/>
              </a:ext>
            </a:extLst>
          </p:cNvPr>
          <p:cNvSpPr/>
          <p:nvPr/>
        </p:nvSpPr>
        <p:spPr>
          <a:xfrm>
            <a:off x="7493522" y="2629187"/>
            <a:ext cx="250046" cy="26416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0C8E0EB-ECAC-4408-E993-A5C16C727E9B}"/>
              </a:ext>
            </a:extLst>
          </p:cNvPr>
          <p:cNvCxnSpPr/>
          <p:nvPr/>
        </p:nvCxnSpPr>
        <p:spPr>
          <a:xfrm>
            <a:off x="6908800" y="1818640"/>
            <a:ext cx="264160" cy="94262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38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</Words>
  <Application>Microsoft Macintosh PowerPoint</Application>
  <PresentationFormat>ワイド画面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2025-09-04T04:18:31Z</dcterms:created>
  <dcterms:modified xsi:type="dcterms:W3CDTF">2025-09-04T04:55:04Z</dcterms:modified>
</cp:coreProperties>
</file>