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28BA5D-4920-B889-7BF4-F4F0A1D9E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EE8CDED-9CA2-CC0D-7467-82D67EC15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A06B32-6D13-481B-2A09-06B3B9A33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6D16-D529-8C42-BA6D-E089655CF41A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245D72-0FB9-E5F7-7AE9-266E871C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CE2578-92B5-5374-8619-FBEA2EE07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F6E6-3D8D-4348-AEFA-DD80E3E17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36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809B51-93FF-A6C6-F9B4-EAFDC190B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654298B-A1AF-0D70-DA77-DDE067A25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5413CC-7460-6F5D-D8B3-ABC887A92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6D16-D529-8C42-BA6D-E089655CF41A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FC7EA8-EFFF-B32F-9604-FE79335B0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40CE25-D155-2377-C623-1AEA4BB02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F6E6-3D8D-4348-AEFA-DD80E3E17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13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51B5501-C8B4-7B36-A255-3FA6186800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A212315-3D5C-E50F-5DE1-E19287446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2B45C3-B2B2-BA37-6665-D2F248C1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6D16-D529-8C42-BA6D-E089655CF41A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9CBFFD-28BB-EB9B-D099-45C5E4403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2EEB5B-A5CD-81F2-ABBE-DBD3FAE76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F6E6-3D8D-4348-AEFA-DD80E3E17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97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FDC228-2346-E0EE-ADA6-65575614E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E704C6-08D7-0EC0-8600-395408E88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B04A84-863F-97BE-7CBB-A5C649A53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6D16-D529-8C42-BA6D-E089655CF41A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A21EF7-0639-CC7F-8134-FA4A40719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9496D6-17A4-C5BC-2E86-BE602C8BF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F6E6-3D8D-4348-AEFA-DD80E3E17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558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BF479F-42E7-1658-AA61-3FD3516D7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EF3AA61-2066-EED6-8A59-43A700464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D0FD67-7BC6-3477-5A78-D5393C84E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6D16-D529-8C42-BA6D-E089655CF41A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E9980E-F042-8C6F-6716-8EAF633B9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14D16D-61A6-99DB-5115-10CBD951D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F6E6-3D8D-4348-AEFA-DD80E3E17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29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F9CC9C-3082-3818-BC63-7F5A1D95F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580CD38-2746-D94D-59FA-1BA78A8AC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252A5CD-98F7-E05F-3E99-58B547442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6BEF711-F5E1-CAE4-F32A-C1F84B77B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6D16-D529-8C42-BA6D-E089655CF41A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0ECA5B4-2735-B1AB-8AD5-6BE24A3D8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7D3B76E-77FC-6F0C-5727-117FFADA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F6E6-3D8D-4348-AEFA-DD80E3E17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080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9AF512-91A2-6941-EF2D-974E1AE9F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5639CE5-8472-D6FB-8F14-DF8A43F90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88228B3-3EF7-7D73-5F6C-0C21DF8AF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DBFAD3A-31C6-82B3-7B07-DD0E96E741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A677CE5-B559-F2ED-D69E-3932832480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16F3196-B26A-8778-090B-486BE0DFD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6D16-D529-8C42-BA6D-E089655CF41A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CC6AAC5-37F6-F8CB-882B-F3404777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7470B60-6462-E4EF-06FB-A748292A4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F6E6-3D8D-4348-AEFA-DD80E3E17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859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E838C8-CB11-8E72-8762-8371A688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F0925D7-D5AE-E8CE-2FD2-F0D92F478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6D16-D529-8C42-BA6D-E089655CF41A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E1EC94F-04F1-E5CC-F546-F7A5F6EB2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582A125-F266-CEDD-9E5B-83AD44D4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F6E6-3D8D-4348-AEFA-DD80E3E17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417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B8BFBC4-286B-8CB5-F82B-CC7E5056B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6D16-D529-8C42-BA6D-E089655CF41A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48B61DD-57DE-8F6F-D265-18288F085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B5B42B-4B79-01F6-6A1C-87E5D98D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F6E6-3D8D-4348-AEFA-DD80E3E17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0367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64C32E-10E9-6017-7EA6-289192171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F8C328-83F7-8040-8DAF-D0C73F7A7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7D96728-8F7E-5DA5-AADA-349E3B9C2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3DFB6D6-AD9F-F795-E6B0-F570BC373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6D16-D529-8C42-BA6D-E089655CF41A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2F3FE40-2ECD-538E-AAE1-1EA78EEE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36AEE8-DC92-4B51-2E57-CC89EA2C1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F6E6-3D8D-4348-AEFA-DD80E3E17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78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6558F9-CCB9-C410-4C84-C700A0263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B9F8DD-C05B-6EA3-E495-AACEA8351E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0DC198F-ABDB-21A7-027E-B78B329A9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E78877A-288C-6786-FB80-F2B5FE8AA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6D16-D529-8C42-BA6D-E089655CF41A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AC4D090-07C3-CE03-9849-6BB09783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462EB6E-DE1F-E6AE-04D6-229C808CA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F6E6-3D8D-4348-AEFA-DD80E3E17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5698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03B25C7-95E5-3286-7C32-1BA0AF4BC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82285AF-C519-5879-A375-D9F6DEAFA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59B15D-C2CE-B811-B213-6CB284E193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56D16-D529-8C42-BA6D-E089655CF41A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101C66-421B-FEDA-E13F-3B07AC7D9F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2DBB51-701C-D433-10F6-D3659866E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1F6E6-3D8D-4348-AEFA-DD80E3E17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51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8833B69-F312-4175-5DCB-C5CD41FB1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83742"/>
            <a:ext cx="12411045" cy="619993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2EC30C5-7199-AC70-08A9-B517EC2F5504}"/>
              </a:ext>
            </a:extLst>
          </p:cNvPr>
          <p:cNvSpPr txBox="1"/>
          <p:nvPr/>
        </p:nvSpPr>
        <p:spPr>
          <a:xfrm>
            <a:off x="5283200" y="4023360"/>
            <a:ext cx="2446504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solidFill>
                  <a:schemeClr val="bg1"/>
                </a:solidFill>
              </a:rPr>
              <a:t>中心星</a:t>
            </a:r>
            <a:r>
              <a:rPr kumimoji="1" lang="en-US" altLang="ja-JP" sz="2000" dirty="0">
                <a:solidFill>
                  <a:schemeClr val="bg1"/>
                </a:solidFill>
              </a:rPr>
              <a:t>TRAPPIST-1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8771A1D-2C70-2593-67EB-F0CD9CE524B4}"/>
              </a:ext>
            </a:extLst>
          </p:cNvPr>
          <p:cNvSpPr txBox="1"/>
          <p:nvPr/>
        </p:nvSpPr>
        <p:spPr>
          <a:xfrm>
            <a:off x="7934960" y="4125685"/>
            <a:ext cx="12395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>
                <a:solidFill>
                  <a:schemeClr val="bg1"/>
                </a:solidFill>
              </a:rPr>
              <a:t>惑星</a:t>
            </a:r>
            <a:r>
              <a:rPr kumimoji="1" lang="en-US" altLang="ja-JP" dirty="0">
                <a:solidFill>
                  <a:schemeClr val="bg1"/>
                </a:solidFill>
              </a:rPr>
              <a:t> b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D0CEC3-8D04-4146-A687-2AEB3EE6FD8A}"/>
              </a:ext>
            </a:extLst>
          </p:cNvPr>
          <p:cNvSpPr txBox="1"/>
          <p:nvPr/>
        </p:nvSpPr>
        <p:spPr>
          <a:xfrm>
            <a:off x="3952240" y="4223415"/>
            <a:ext cx="12395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>
                <a:solidFill>
                  <a:schemeClr val="bg1"/>
                </a:solidFill>
              </a:rPr>
              <a:t>惑星</a:t>
            </a:r>
            <a:r>
              <a:rPr kumimoji="1"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>
                <a:solidFill>
                  <a:schemeClr val="bg1"/>
                </a:solidFill>
              </a:rPr>
              <a:t>c</a:t>
            </a:r>
            <a:endParaRPr kumimoji="1" lang="en-US" altLang="ja-JP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5B78B5-CFCC-C426-350B-2E5B205BD3F2}"/>
              </a:ext>
            </a:extLst>
          </p:cNvPr>
          <p:cNvSpPr txBox="1"/>
          <p:nvPr/>
        </p:nvSpPr>
        <p:spPr>
          <a:xfrm>
            <a:off x="2621280" y="4164966"/>
            <a:ext cx="12395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>
                <a:solidFill>
                  <a:schemeClr val="bg1"/>
                </a:solidFill>
              </a:rPr>
              <a:t>惑星</a:t>
            </a:r>
            <a:r>
              <a:rPr kumimoji="1" lang="en-US" altLang="ja-JP" dirty="0">
                <a:solidFill>
                  <a:schemeClr val="bg1"/>
                </a:solidFill>
              </a:rPr>
              <a:t> d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C205EDC-CAA4-64D6-0BFA-C16186A098F0}"/>
              </a:ext>
            </a:extLst>
          </p:cNvPr>
          <p:cNvSpPr txBox="1"/>
          <p:nvPr/>
        </p:nvSpPr>
        <p:spPr>
          <a:xfrm>
            <a:off x="7741920" y="1667691"/>
            <a:ext cx="12395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>
                <a:solidFill>
                  <a:schemeClr val="bg1"/>
                </a:solidFill>
              </a:rPr>
              <a:t>惑星</a:t>
            </a:r>
            <a:r>
              <a:rPr kumimoji="1"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>
                <a:solidFill>
                  <a:schemeClr val="bg1"/>
                </a:solidFill>
              </a:rPr>
              <a:t>e</a:t>
            </a:r>
            <a:endParaRPr kumimoji="1" lang="en-US" altLang="ja-JP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29642F6-12D4-8786-AB30-7209E2053325}"/>
              </a:ext>
            </a:extLst>
          </p:cNvPr>
          <p:cNvSpPr txBox="1"/>
          <p:nvPr/>
        </p:nvSpPr>
        <p:spPr>
          <a:xfrm>
            <a:off x="2255520" y="1495696"/>
            <a:ext cx="12395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>
                <a:solidFill>
                  <a:schemeClr val="bg1"/>
                </a:solidFill>
              </a:rPr>
              <a:t>惑星</a:t>
            </a:r>
            <a:r>
              <a:rPr kumimoji="1"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>
                <a:solidFill>
                  <a:schemeClr val="bg1"/>
                </a:solidFill>
              </a:rPr>
              <a:t>f</a:t>
            </a:r>
            <a:endParaRPr kumimoji="1" lang="en-US" altLang="ja-JP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618EDD3-DA3B-2D7D-51D1-5BD2A2A8A61C}"/>
              </a:ext>
            </a:extLst>
          </p:cNvPr>
          <p:cNvSpPr txBox="1"/>
          <p:nvPr/>
        </p:nvSpPr>
        <p:spPr>
          <a:xfrm>
            <a:off x="1016000" y="1342961"/>
            <a:ext cx="12395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>
                <a:solidFill>
                  <a:schemeClr val="bg1"/>
                </a:solidFill>
              </a:rPr>
              <a:t>惑星</a:t>
            </a:r>
            <a:r>
              <a:rPr kumimoji="1" lang="en-US" altLang="ja-JP" dirty="0">
                <a:solidFill>
                  <a:schemeClr val="bg1"/>
                </a:solidFill>
              </a:rPr>
              <a:t> g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173EB57-FB5E-AAF8-47CC-C222805EF2CB}"/>
              </a:ext>
            </a:extLst>
          </p:cNvPr>
          <p:cNvSpPr txBox="1"/>
          <p:nvPr/>
        </p:nvSpPr>
        <p:spPr>
          <a:xfrm>
            <a:off x="121920" y="1126364"/>
            <a:ext cx="12395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>
                <a:solidFill>
                  <a:schemeClr val="bg1"/>
                </a:solidFill>
              </a:rPr>
              <a:t>惑星</a:t>
            </a:r>
            <a:r>
              <a:rPr kumimoji="1"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>
                <a:solidFill>
                  <a:schemeClr val="bg1"/>
                </a:solidFill>
              </a:rPr>
              <a:t>h</a:t>
            </a:r>
            <a:endParaRPr kumimoji="1" lang="en-US" altLang="ja-JP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88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16B5EA0-A598-DF5E-59E8-6BD1BF47C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37D96D1-83B8-F7B9-7450-EA3D3E595C68}"/>
              </a:ext>
            </a:extLst>
          </p:cNvPr>
          <p:cNvSpPr txBox="1"/>
          <p:nvPr/>
        </p:nvSpPr>
        <p:spPr>
          <a:xfrm>
            <a:off x="254000" y="203200"/>
            <a:ext cx="4730782" cy="95410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chemeClr val="bg1"/>
                </a:solidFill>
              </a:rPr>
              <a:t>系外惑星　</a:t>
            </a:r>
            <a:r>
              <a:rPr kumimoji="1" lang="en-US" altLang="ja-JP" sz="2800">
                <a:solidFill>
                  <a:schemeClr val="bg1"/>
                </a:solidFill>
              </a:rPr>
              <a:t>TRAPPIST</a:t>
            </a:r>
            <a:r>
              <a:rPr kumimoji="1" lang="ja-JP" altLang="en-US" sz="2800">
                <a:solidFill>
                  <a:schemeClr val="bg1"/>
                </a:solidFill>
              </a:rPr>
              <a:t>ー１</a:t>
            </a:r>
            <a:r>
              <a:rPr kumimoji="1" lang="en-US" altLang="ja-JP" sz="2800" dirty="0">
                <a:solidFill>
                  <a:schemeClr val="bg1"/>
                </a:solidFill>
              </a:rPr>
              <a:t>e </a:t>
            </a:r>
            <a:endParaRPr lang="en-US" altLang="ja-JP" sz="2800" dirty="0">
              <a:solidFill>
                <a:schemeClr val="bg1"/>
              </a:solidFill>
            </a:endParaRPr>
          </a:p>
          <a:p>
            <a:r>
              <a:rPr kumimoji="1" lang="ja-JP" altLang="en-US" sz="2800">
                <a:solidFill>
                  <a:schemeClr val="bg1"/>
                </a:solidFill>
              </a:rPr>
              <a:t>透過スペクトル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90AA890-1A82-9B35-8A65-E676BEED1C69}"/>
              </a:ext>
            </a:extLst>
          </p:cNvPr>
          <p:cNvSpPr txBox="1"/>
          <p:nvPr/>
        </p:nvSpPr>
        <p:spPr>
          <a:xfrm>
            <a:off x="4747538" y="5049520"/>
            <a:ext cx="488948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</a:rPr>
              <a:t>●</a:t>
            </a:r>
            <a:r>
              <a:rPr kumimoji="1" lang="ja-JP" altLang="en-US" sz="2400">
                <a:solidFill>
                  <a:schemeClr val="bg1"/>
                </a:solidFill>
              </a:rPr>
              <a:t> 観測　</a:t>
            </a:r>
            <a:r>
              <a:rPr kumimoji="1" lang="ja-JP" altLang="en-US" sz="2400">
                <a:solidFill>
                  <a:srgbClr val="00B0F0"/>
                </a:solidFill>
              </a:rPr>
              <a:t>■</a:t>
            </a:r>
            <a:r>
              <a:rPr kumimoji="1" lang="ja-JP" altLang="en-US" sz="2400">
                <a:solidFill>
                  <a:schemeClr val="bg1"/>
                </a:solidFill>
              </a:rPr>
              <a:t>大気あり　</a:t>
            </a:r>
            <a:r>
              <a:rPr kumimoji="1" lang="ja-JP" altLang="en-US" sz="2400">
                <a:solidFill>
                  <a:srgbClr val="FFC000"/>
                </a:solidFill>
              </a:rPr>
              <a:t>■</a:t>
            </a:r>
            <a:r>
              <a:rPr kumimoji="1" lang="ja-JP" altLang="en-US" sz="2400">
                <a:solidFill>
                  <a:schemeClr val="bg1"/>
                </a:solidFill>
              </a:rPr>
              <a:t>大気無し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1CB5468-97FA-377E-110E-943746193F92}"/>
              </a:ext>
            </a:extLst>
          </p:cNvPr>
          <p:cNvSpPr txBox="1"/>
          <p:nvPr/>
        </p:nvSpPr>
        <p:spPr>
          <a:xfrm>
            <a:off x="4104640" y="5912227"/>
            <a:ext cx="366776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>
                <a:solidFill>
                  <a:schemeClr val="bg1"/>
                </a:solidFill>
              </a:rPr>
              <a:t>光の波長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pPr algn="ctr"/>
            <a:r>
              <a:rPr lang="ja-JP" altLang="en-US" sz="2400">
                <a:solidFill>
                  <a:schemeClr val="bg1"/>
                </a:solidFill>
              </a:rPr>
              <a:t>ミクロン</a:t>
            </a:r>
            <a:endParaRPr kumimoji="1" lang="ja-JP" altLang="en-US" sz="240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EBEA013-BFD9-0D91-A4E7-69A1F0279C31}"/>
              </a:ext>
            </a:extLst>
          </p:cNvPr>
          <p:cNvSpPr txBox="1"/>
          <p:nvPr/>
        </p:nvSpPr>
        <p:spPr>
          <a:xfrm rot="16200000">
            <a:off x="-487679" y="3342639"/>
            <a:ext cx="341376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>
                <a:solidFill>
                  <a:schemeClr val="bg1"/>
                </a:solidFill>
              </a:rPr>
              <a:t>透　過　量</a:t>
            </a:r>
          </a:p>
        </p:txBody>
      </p:sp>
    </p:spTree>
    <p:extLst>
      <p:ext uri="{BB962C8B-B14F-4D97-AF65-F5344CB8AC3E}">
        <p14:creationId xmlns:p14="http://schemas.microsoft.com/office/powerpoint/2010/main" val="398991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40</Words>
  <Application>Microsoft Macintosh PowerPoint</Application>
  <PresentationFormat>ワイド画面</PresentationFormat>
  <Paragraphs>14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宇宙 柴田</dc:creator>
  <cp:lastModifiedBy>宇宙 柴田</cp:lastModifiedBy>
  <cp:revision>2</cp:revision>
  <dcterms:created xsi:type="dcterms:W3CDTF">2025-09-11T02:24:03Z</dcterms:created>
  <dcterms:modified xsi:type="dcterms:W3CDTF">2025-09-16T06:40:21Z</dcterms:modified>
</cp:coreProperties>
</file>