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B6BE"/>
    <a:srgbClr val="8EF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2"/>
  </p:normalViewPr>
  <p:slideViewPr>
    <p:cSldViewPr snapToGrid="0">
      <p:cViewPr varScale="1">
        <p:scale>
          <a:sx n="118" d="100"/>
          <a:sy n="118" d="100"/>
        </p:scale>
        <p:origin x="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3D57571-9995-E1D4-ABF3-5572DBD0BC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A94C9C6-793A-4FD2-38B7-08E4D9D09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BC1EF79-B138-E2C8-277B-09759AB1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9757-8179-8843-9370-3BB459D78BF3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C9C7E06-B1F8-27D2-4874-FAED0047E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B265BFA-03EA-312E-6B5A-E6A55A3C8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DE1-BB5B-8D42-B271-2597D4E79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1205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6F52116-253C-BA45-47CE-95D90988D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EEF130C-43B4-B98E-941F-422A90D86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C486D35-8C36-FC10-9521-ACE72A186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9757-8179-8843-9370-3BB459D78BF3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C724E21-428E-01EE-7C8C-38AA40085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F2103A-9958-EC9D-130A-0EA49C07A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DE1-BB5B-8D42-B271-2597D4E79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955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ACA8905-A35E-2679-1FE0-B05465A90B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7C81DA3-6F35-FBC2-D5E9-586D90E0B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34AE22D-65F2-35D2-4745-C93CE501E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9757-8179-8843-9370-3BB459D78BF3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672BB65-D0CA-62F9-3090-7019F6462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FBE1BA4-AEC8-DB7E-E5EE-5AE28008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DE1-BB5B-8D42-B271-2597D4E79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615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427155-8C63-0136-1555-741F39978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74EE46-FF37-E0F3-386E-045F232F8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F97910C-A25E-FD47-63DC-4E8A57D9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9757-8179-8843-9370-3BB459D78BF3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2C03584-A0E9-8773-9C18-C14C3C3C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2FF7627-52E0-A109-A21D-15C1B1F66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DE1-BB5B-8D42-B271-2597D4E79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62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974649-C1A8-4B8B-BD6A-66C7DB973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8BA9C79-C0E7-AA66-79E9-C0F81BC27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FF85EA-2EF6-5026-CCF8-CBF78B1B9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9757-8179-8843-9370-3BB459D78BF3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84F7A28-914D-8400-5A37-60C812D8F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40F77E-67FF-FD00-252E-B2B53AD79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DE1-BB5B-8D42-B271-2597D4E79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4093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23ED97-ADF0-AAD9-A773-1134C2495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D012DB2-E48B-88A6-ACF8-904C286EE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2706913-DC7B-9801-FAE9-19D5A666D7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9C5BF0-C9F1-9436-D23D-2E89B0194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9757-8179-8843-9370-3BB459D78BF3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6240195-5F7E-0F44-78B5-52CD1717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DA2A7D8-2F17-8420-007A-B2AFA337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DE1-BB5B-8D42-B271-2597D4E79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03797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5932D3-BD4B-E2DB-14CC-B72FC2259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63CABC-600C-050B-E043-DDDA1CBB8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9CDFE8-37F7-7B42-72F6-B72C583FF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F759B542-7070-BD05-4E73-B714F10988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1D4715F-B3F3-AFC1-00CC-639DEB9D99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8C5E3BB-17D9-26D3-2892-95F61A2A5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9757-8179-8843-9370-3BB459D78BF3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ECD662D7-66D1-568D-23C1-4B47BE0F7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A92D507-614A-5785-4318-2C60CBB83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DE1-BB5B-8D42-B271-2597D4E79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7500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6EA665-1250-B66D-B031-FC6D1DED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E67613-BF5A-21C6-BFA1-2EA427681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9757-8179-8843-9370-3BB459D78BF3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6807DA5-E92B-29AF-F83C-037BEADF3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B24D05-F18B-B8D6-77AC-714ED12E2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DE1-BB5B-8D42-B271-2597D4E79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527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10B33EAA-9A1C-F25D-A719-1B77F8A5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9757-8179-8843-9370-3BB459D78BF3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EBF80CF-6230-B3C9-52C1-F6A9557104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7C1054-A6A8-87E7-4E7A-750C238D0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DE1-BB5B-8D42-B271-2597D4E79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2077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88D18A2-D94D-A0F4-6C05-C856A8B1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A8F6D74-8DBB-3C69-86F4-6174DFC1B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48865D-1A99-0459-4228-8DC701CD2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E4D7CC8-E2AF-885E-54F8-A9B060DD5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9757-8179-8843-9370-3BB459D78BF3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74AFAC6-1737-307E-CFEC-2070A631A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C8ED8DC-14DC-8A2F-1AFD-A7086CC5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DE1-BB5B-8D42-B271-2597D4E79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9925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BD0186-0C27-E2EB-3B4E-14AE40D9D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52EE9E2-85C4-5E2B-E532-A181F4B620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DB9C8D-28DA-9883-F77E-1B319722EC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62F242-2A2F-728C-3000-68005DD88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79757-8179-8843-9370-3BB459D78BF3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265B66F-83EB-38DD-AA04-9F965BE56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763BCB-6BB1-650D-D830-B6F2F8708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FFDE1-BB5B-8D42-B271-2597D4E79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5880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D4E02D2-5665-66E2-4891-BBF2199C6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0ECEF3F-2741-F918-0647-A3E7ABA4F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001A78-3793-608D-1A84-203419CE54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79757-8179-8843-9370-3BB459D78BF3}" type="datetimeFigureOut">
              <a:rPr kumimoji="1" lang="ja-JP" altLang="en-US" smtClean="0"/>
              <a:t>2025/9/18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D174AC-C114-C1EF-89D7-34849B155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39D2E04-B2D5-A9BE-1F76-D4472DE9B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FFDE1-BB5B-8D42-B271-2597D4E793E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3185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78C57448-78B1-AC61-0EB5-4E5EC4CAA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111"/>
          <a:stretch/>
        </p:blipFill>
        <p:spPr>
          <a:xfrm>
            <a:off x="0" y="272144"/>
            <a:ext cx="12192000" cy="6096000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3785C38-8600-3988-DA8D-D584CAC68DFD}"/>
              </a:ext>
            </a:extLst>
          </p:cNvPr>
          <p:cNvSpPr txBox="1"/>
          <p:nvPr/>
        </p:nvSpPr>
        <p:spPr>
          <a:xfrm>
            <a:off x="10156371" y="5007429"/>
            <a:ext cx="54373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FF00"/>
                </a:solidFill>
              </a:rPr>
              <a:t>西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73B1938-2C0D-5A73-8E2A-8B97A8DCDCA8}"/>
              </a:ext>
            </a:extLst>
          </p:cNvPr>
          <p:cNvSpPr txBox="1"/>
          <p:nvPr/>
        </p:nvSpPr>
        <p:spPr>
          <a:xfrm>
            <a:off x="424543" y="5007429"/>
            <a:ext cx="543739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ja-JP" altLang="en-US" sz="2800">
                <a:solidFill>
                  <a:srgbClr val="FFFF00"/>
                </a:solidFill>
              </a:rPr>
              <a:t>南</a:t>
            </a:r>
            <a:endParaRPr kumimoji="1" lang="ja-JP" altLang="en-US" sz="2800">
              <a:solidFill>
                <a:srgbClr val="FFFF00"/>
              </a:solidFill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12E177F-D986-6017-3739-CC916FA66026}"/>
              </a:ext>
            </a:extLst>
          </p:cNvPr>
          <p:cNvSpPr txBox="1"/>
          <p:nvPr/>
        </p:nvSpPr>
        <p:spPr>
          <a:xfrm>
            <a:off x="5323114" y="5704114"/>
            <a:ext cx="902811" cy="523220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FF00"/>
                </a:solidFill>
              </a:rPr>
              <a:t>南西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B1199B1A-BF3B-5144-5DD9-6AFE6A77B5D8}"/>
              </a:ext>
            </a:extLst>
          </p:cNvPr>
          <p:cNvSpPr txBox="1"/>
          <p:nvPr/>
        </p:nvSpPr>
        <p:spPr>
          <a:xfrm>
            <a:off x="4637314" y="432162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FFFF00"/>
                </a:solidFill>
              </a:rPr>
              <a:t>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6FCD8895-3F37-1260-604E-D0E352EE0282}"/>
              </a:ext>
            </a:extLst>
          </p:cNvPr>
          <p:cNvSpPr txBox="1"/>
          <p:nvPr/>
        </p:nvSpPr>
        <p:spPr>
          <a:xfrm>
            <a:off x="2743201" y="3309258"/>
            <a:ext cx="12618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rgbClr val="00B0F0"/>
                </a:solidFill>
              </a:rPr>
              <a:t>さそり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2B69801-E33D-6F72-A072-45544AEED21B}"/>
              </a:ext>
            </a:extLst>
          </p:cNvPr>
          <p:cNvSpPr txBox="1"/>
          <p:nvPr/>
        </p:nvSpPr>
        <p:spPr>
          <a:xfrm>
            <a:off x="4435691" y="2798020"/>
            <a:ext cx="172354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ja-JP" altLang="en-US" sz="2400">
                <a:solidFill>
                  <a:srgbClr val="FF0000"/>
                </a:solidFill>
              </a:rPr>
              <a:t>アンタレス</a:t>
            </a: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3157529A-948E-0814-E659-E8BC76DDFC2A}"/>
              </a:ext>
            </a:extLst>
          </p:cNvPr>
          <p:cNvCxnSpPr/>
          <p:nvPr/>
        </p:nvCxnSpPr>
        <p:spPr>
          <a:xfrm flipH="1">
            <a:off x="4561112" y="3276600"/>
            <a:ext cx="271869" cy="3592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C7DB3A-317F-763E-948F-921B3446EE73}"/>
              </a:ext>
            </a:extLst>
          </p:cNvPr>
          <p:cNvSpPr txBox="1"/>
          <p:nvPr/>
        </p:nvSpPr>
        <p:spPr>
          <a:xfrm>
            <a:off x="8120743" y="1252249"/>
            <a:ext cx="947057" cy="461665"/>
          </a:xfrm>
          <a:prstGeom prst="rect">
            <a:avLst/>
          </a:prstGeom>
          <a:noFill/>
          <a:ln>
            <a:solidFill>
              <a:srgbClr val="8EFA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>
                <a:solidFill>
                  <a:srgbClr val="8EFA00"/>
                </a:solidFill>
              </a:rPr>
              <a:t>麦星</a:t>
            </a:r>
            <a:endParaRPr kumimoji="1" lang="ja-JP" altLang="en-US" sz="2400">
              <a:solidFill>
                <a:srgbClr val="8EFA00"/>
              </a:solidFill>
            </a:endParaRP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D8E0560F-8F3D-9A1B-F945-A7F78EB2C39E}"/>
              </a:ext>
            </a:extLst>
          </p:cNvPr>
          <p:cNvCxnSpPr>
            <a:cxnSpLocks/>
          </p:cNvCxnSpPr>
          <p:nvPr/>
        </p:nvCxnSpPr>
        <p:spPr>
          <a:xfrm>
            <a:off x="8621211" y="1698171"/>
            <a:ext cx="1339217" cy="413657"/>
          </a:xfrm>
          <a:prstGeom prst="straightConnector1">
            <a:avLst/>
          </a:prstGeom>
          <a:ln w="38100">
            <a:solidFill>
              <a:srgbClr val="8EFA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626DC92-B329-A2DB-997D-F760472F4368}"/>
              </a:ext>
            </a:extLst>
          </p:cNvPr>
          <p:cNvSpPr txBox="1"/>
          <p:nvPr/>
        </p:nvSpPr>
        <p:spPr>
          <a:xfrm>
            <a:off x="7979229" y="4007040"/>
            <a:ext cx="80021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sz="2400">
                <a:solidFill>
                  <a:srgbClr val="FF0000"/>
                </a:solidFill>
              </a:rPr>
              <a:t>火星</a:t>
            </a:r>
            <a:endParaRPr kumimoji="1" lang="ja-JP" altLang="en-US" sz="2400">
              <a:solidFill>
                <a:srgbClr val="FF0000"/>
              </a:solidFill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E4DC4E59-6764-F823-2062-A83D840B905E}"/>
              </a:ext>
            </a:extLst>
          </p:cNvPr>
          <p:cNvCxnSpPr/>
          <p:nvPr/>
        </p:nvCxnSpPr>
        <p:spPr>
          <a:xfrm flipH="1">
            <a:off x="8104650" y="4485620"/>
            <a:ext cx="271869" cy="3592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8852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水平線のイラスト（背景素材）">
            <a:extLst>
              <a:ext uri="{FF2B5EF4-FFF2-40B4-BE49-F238E27FC236}">
                <a16:creationId xmlns:a16="http://schemas.microsoft.com/office/drawing/2014/main" id="{5B6C9B35-1419-E867-6D15-799366F63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" y="0"/>
            <a:ext cx="121739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釣りをしている男の子のイラスト">
            <a:extLst>
              <a:ext uri="{FF2B5EF4-FFF2-40B4-BE49-F238E27FC236}">
                <a16:creationId xmlns:a16="http://schemas.microsoft.com/office/drawing/2014/main" id="{8774F42C-C2D3-F14A-23DE-E592D4CD9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13" y="714829"/>
            <a:ext cx="47117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フリーフォーム 4">
            <a:extLst>
              <a:ext uri="{FF2B5EF4-FFF2-40B4-BE49-F238E27FC236}">
                <a16:creationId xmlns:a16="http://schemas.microsoft.com/office/drawing/2014/main" id="{597CCF1C-CD06-30F3-36FA-C3E0345B0F5A}"/>
              </a:ext>
            </a:extLst>
          </p:cNvPr>
          <p:cNvSpPr/>
          <p:nvPr/>
        </p:nvSpPr>
        <p:spPr>
          <a:xfrm>
            <a:off x="4452257" y="2133600"/>
            <a:ext cx="141514" cy="1328057"/>
          </a:xfrm>
          <a:custGeom>
            <a:avLst/>
            <a:gdLst>
              <a:gd name="connsiteX0" fmla="*/ 0 w 141514"/>
              <a:gd name="connsiteY0" fmla="*/ 0 h 1328057"/>
              <a:gd name="connsiteX1" fmla="*/ 32657 w 141514"/>
              <a:gd name="connsiteY1" fmla="*/ 337457 h 1328057"/>
              <a:gd name="connsiteX2" fmla="*/ 141514 w 141514"/>
              <a:gd name="connsiteY2" fmla="*/ 653143 h 1328057"/>
              <a:gd name="connsiteX3" fmla="*/ 130629 w 141514"/>
              <a:gd name="connsiteY3" fmla="*/ 990600 h 1328057"/>
              <a:gd name="connsiteX4" fmla="*/ 54429 w 141514"/>
              <a:gd name="connsiteY4" fmla="*/ 1328057 h 1328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514" h="1328057">
                <a:moveTo>
                  <a:pt x="0" y="0"/>
                </a:moveTo>
                <a:lnTo>
                  <a:pt x="32657" y="337457"/>
                </a:lnTo>
                <a:lnTo>
                  <a:pt x="141514" y="653143"/>
                </a:lnTo>
                <a:lnTo>
                  <a:pt x="130629" y="990600"/>
                </a:lnTo>
                <a:lnTo>
                  <a:pt x="54429" y="1328057"/>
                </a:lnTo>
              </a:path>
            </a:pathLst>
          </a:custGeom>
          <a:noFill/>
          <a:ln w="57150">
            <a:solidFill>
              <a:srgbClr val="ACB6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フリーフォーム 5">
            <a:extLst>
              <a:ext uri="{FF2B5EF4-FFF2-40B4-BE49-F238E27FC236}">
                <a16:creationId xmlns:a16="http://schemas.microsoft.com/office/drawing/2014/main" id="{7157B049-B05B-4DBF-D7BC-B27BEEB64A19}"/>
              </a:ext>
            </a:extLst>
          </p:cNvPr>
          <p:cNvSpPr/>
          <p:nvPr/>
        </p:nvSpPr>
        <p:spPr>
          <a:xfrm>
            <a:off x="3456671" y="2667000"/>
            <a:ext cx="1420778" cy="1926771"/>
          </a:xfrm>
          <a:custGeom>
            <a:avLst/>
            <a:gdLst>
              <a:gd name="connsiteX0" fmla="*/ 777872 w 1420778"/>
              <a:gd name="connsiteY0" fmla="*/ 751114 h 1926771"/>
              <a:gd name="connsiteX1" fmla="*/ 908500 w 1420778"/>
              <a:gd name="connsiteY1" fmla="*/ 849086 h 1926771"/>
              <a:gd name="connsiteX2" fmla="*/ 941158 w 1420778"/>
              <a:gd name="connsiteY2" fmla="*/ 870857 h 1926771"/>
              <a:gd name="connsiteX3" fmla="*/ 973815 w 1420778"/>
              <a:gd name="connsiteY3" fmla="*/ 892629 h 1926771"/>
              <a:gd name="connsiteX4" fmla="*/ 1006472 w 1420778"/>
              <a:gd name="connsiteY4" fmla="*/ 903514 h 1926771"/>
              <a:gd name="connsiteX5" fmla="*/ 1202415 w 1420778"/>
              <a:gd name="connsiteY5" fmla="*/ 892629 h 1926771"/>
              <a:gd name="connsiteX6" fmla="*/ 1267729 w 1420778"/>
              <a:gd name="connsiteY6" fmla="*/ 870857 h 1926771"/>
              <a:gd name="connsiteX7" fmla="*/ 1300386 w 1420778"/>
              <a:gd name="connsiteY7" fmla="*/ 859971 h 1926771"/>
              <a:gd name="connsiteX8" fmla="*/ 1354815 w 1420778"/>
              <a:gd name="connsiteY8" fmla="*/ 827314 h 1926771"/>
              <a:gd name="connsiteX9" fmla="*/ 1387472 w 1420778"/>
              <a:gd name="connsiteY9" fmla="*/ 838200 h 1926771"/>
              <a:gd name="connsiteX10" fmla="*/ 1409243 w 1420778"/>
              <a:gd name="connsiteY10" fmla="*/ 870857 h 1926771"/>
              <a:gd name="connsiteX11" fmla="*/ 1409243 w 1420778"/>
              <a:gd name="connsiteY11" fmla="*/ 1023257 h 1926771"/>
              <a:gd name="connsiteX12" fmla="*/ 1398358 w 1420778"/>
              <a:gd name="connsiteY12" fmla="*/ 1077686 h 1926771"/>
              <a:gd name="connsiteX13" fmla="*/ 1387472 w 1420778"/>
              <a:gd name="connsiteY13" fmla="*/ 1110343 h 1926771"/>
              <a:gd name="connsiteX14" fmla="*/ 1376586 w 1420778"/>
              <a:gd name="connsiteY14" fmla="*/ 1153886 h 1926771"/>
              <a:gd name="connsiteX15" fmla="*/ 1343929 w 1420778"/>
              <a:gd name="connsiteY15" fmla="*/ 1175657 h 1926771"/>
              <a:gd name="connsiteX16" fmla="*/ 1180643 w 1420778"/>
              <a:gd name="connsiteY16" fmla="*/ 1197429 h 1926771"/>
              <a:gd name="connsiteX17" fmla="*/ 1169758 w 1420778"/>
              <a:gd name="connsiteY17" fmla="*/ 1251857 h 1926771"/>
              <a:gd name="connsiteX18" fmla="*/ 1180643 w 1420778"/>
              <a:gd name="connsiteY18" fmla="*/ 1284514 h 1926771"/>
              <a:gd name="connsiteX19" fmla="*/ 1158872 w 1420778"/>
              <a:gd name="connsiteY19" fmla="*/ 1436914 h 1926771"/>
              <a:gd name="connsiteX20" fmla="*/ 1082672 w 1420778"/>
              <a:gd name="connsiteY20" fmla="*/ 1524000 h 1926771"/>
              <a:gd name="connsiteX21" fmla="*/ 1050015 w 1420778"/>
              <a:gd name="connsiteY21" fmla="*/ 1545771 h 1926771"/>
              <a:gd name="connsiteX22" fmla="*/ 1028243 w 1420778"/>
              <a:gd name="connsiteY22" fmla="*/ 1567543 h 1926771"/>
              <a:gd name="connsiteX23" fmla="*/ 973815 w 1420778"/>
              <a:gd name="connsiteY23" fmla="*/ 1611086 h 1926771"/>
              <a:gd name="connsiteX24" fmla="*/ 930272 w 1420778"/>
              <a:gd name="connsiteY24" fmla="*/ 1654629 h 1926771"/>
              <a:gd name="connsiteX25" fmla="*/ 908500 w 1420778"/>
              <a:gd name="connsiteY25" fmla="*/ 1676400 h 1926771"/>
              <a:gd name="connsiteX26" fmla="*/ 799643 w 1420778"/>
              <a:gd name="connsiteY26" fmla="*/ 1752600 h 1926771"/>
              <a:gd name="connsiteX27" fmla="*/ 701672 w 1420778"/>
              <a:gd name="connsiteY27" fmla="*/ 1850571 h 1926771"/>
              <a:gd name="connsiteX28" fmla="*/ 669015 w 1420778"/>
              <a:gd name="connsiteY28" fmla="*/ 1872343 h 1926771"/>
              <a:gd name="connsiteX29" fmla="*/ 647243 w 1420778"/>
              <a:gd name="connsiteY29" fmla="*/ 1894114 h 1926771"/>
              <a:gd name="connsiteX30" fmla="*/ 581929 w 1420778"/>
              <a:gd name="connsiteY30" fmla="*/ 1926771 h 1926771"/>
              <a:gd name="connsiteX31" fmla="*/ 483958 w 1420778"/>
              <a:gd name="connsiteY31" fmla="*/ 1915886 h 1926771"/>
              <a:gd name="connsiteX32" fmla="*/ 451300 w 1420778"/>
              <a:gd name="connsiteY32" fmla="*/ 1905000 h 1926771"/>
              <a:gd name="connsiteX33" fmla="*/ 429529 w 1420778"/>
              <a:gd name="connsiteY33" fmla="*/ 1872343 h 1926771"/>
              <a:gd name="connsiteX34" fmla="*/ 407758 w 1420778"/>
              <a:gd name="connsiteY34" fmla="*/ 1807029 h 1926771"/>
              <a:gd name="connsiteX35" fmla="*/ 440415 w 1420778"/>
              <a:gd name="connsiteY35" fmla="*/ 1665514 h 1926771"/>
              <a:gd name="connsiteX36" fmla="*/ 451300 w 1420778"/>
              <a:gd name="connsiteY36" fmla="*/ 1621971 h 1926771"/>
              <a:gd name="connsiteX37" fmla="*/ 462186 w 1420778"/>
              <a:gd name="connsiteY37" fmla="*/ 1578429 h 1926771"/>
              <a:gd name="connsiteX38" fmla="*/ 451300 w 1420778"/>
              <a:gd name="connsiteY38" fmla="*/ 1534886 h 1926771"/>
              <a:gd name="connsiteX39" fmla="*/ 385986 w 1420778"/>
              <a:gd name="connsiteY39" fmla="*/ 1458686 h 1926771"/>
              <a:gd name="connsiteX40" fmla="*/ 353329 w 1420778"/>
              <a:gd name="connsiteY40" fmla="*/ 1447800 h 1926771"/>
              <a:gd name="connsiteX41" fmla="*/ 288015 w 1420778"/>
              <a:gd name="connsiteY41" fmla="*/ 1415143 h 1926771"/>
              <a:gd name="connsiteX42" fmla="*/ 233586 w 1420778"/>
              <a:gd name="connsiteY42" fmla="*/ 1371600 h 1926771"/>
              <a:gd name="connsiteX43" fmla="*/ 200929 w 1420778"/>
              <a:gd name="connsiteY43" fmla="*/ 1338943 h 1926771"/>
              <a:gd name="connsiteX44" fmla="*/ 179158 w 1420778"/>
              <a:gd name="connsiteY44" fmla="*/ 1295400 h 1926771"/>
              <a:gd name="connsiteX45" fmla="*/ 168272 w 1420778"/>
              <a:gd name="connsiteY45" fmla="*/ 1262743 h 1926771"/>
              <a:gd name="connsiteX46" fmla="*/ 233586 w 1420778"/>
              <a:gd name="connsiteY46" fmla="*/ 1219200 h 1926771"/>
              <a:gd name="connsiteX47" fmla="*/ 288015 w 1420778"/>
              <a:gd name="connsiteY47" fmla="*/ 1164771 h 1926771"/>
              <a:gd name="connsiteX48" fmla="*/ 364215 w 1420778"/>
              <a:gd name="connsiteY48" fmla="*/ 1088571 h 1926771"/>
              <a:gd name="connsiteX49" fmla="*/ 396872 w 1420778"/>
              <a:gd name="connsiteY49" fmla="*/ 1055914 h 1926771"/>
              <a:gd name="connsiteX50" fmla="*/ 440415 w 1420778"/>
              <a:gd name="connsiteY50" fmla="*/ 1012371 h 1926771"/>
              <a:gd name="connsiteX51" fmla="*/ 462186 w 1420778"/>
              <a:gd name="connsiteY51" fmla="*/ 979714 h 1926771"/>
              <a:gd name="connsiteX52" fmla="*/ 440415 w 1420778"/>
              <a:gd name="connsiteY52" fmla="*/ 751114 h 1926771"/>
              <a:gd name="connsiteX53" fmla="*/ 418643 w 1420778"/>
              <a:gd name="connsiteY53" fmla="*/ 653143 h 1926771"/>
              <a:gd name="connsiteX54" fmla="*/ 375100 w 1420778"/>
              <a:gd name="connsiteY54" fmla="*/ 566057 h 1926771"/>
              <a:gd name="connsiteX55" fmla="*/ 353329 w 1420778"/>
              <a:gd name="connsiteY55" fmla="*/ 522514 h 1926771"/>
              <a:gd name="connsiteX56" fmla="*/ 266243 w 1420778"/>
              <a:gd name="connsiteY56" fmla="*/ 391886 h 1926771"/>
              <a:gd name="connsiteX57" fmla="*/ 244472 w 1420778"/>
              <a:gd name="connsiteY57" fmla="*/ 359229 h 1926771"/>
              <a:gd name="connsiteX58" fmla="*/ 222700 w 1420778"/>
              <a:gd name="connsiteY58" fmla="*/ 337457 h 1926771"/>
              <a:gd name="connsiteX59" fmla="*/ 157386 w 1420778"/>
              <a:gd name="connsiteY59" fmla="*/ 250371 h 1926771"/>
              <a:gd name="connsiteX60" fmla="*/ 124729 w 1420778"/>
              <a:gd name="connsiteY60" fmla="*/ 239486 h 1926771"/>
              <a:gd name="connsiteX61" fmla="*/ 48529 w 1420778"/>
              <a:gd name="connsiteY61" fmla="*/ 174171 h 1926771"/>
              <a:gd name="connsiteX62" fmla="*/ 15872 w 1420778"/>
              <a:gd name="connsiteY62" fmla="*/ 21771 h 1926771"/>
              <a:gd name="connsiteX63" fmla="*/ 48529 w 1420778"/>
              <a:gd name="connsiteY63" fmla="*/ 0 h 1926771"/>
              <a:gd name="connsiteX64" fmla="*/ 277129 w 1420778"/>
              <a:gd name="connsiteY64" fmla="*/ 32657 h 1926771"/>
              <a:gd name="connsiteX65" fmla="*/ 364215 w 1420778"/>
              <a:gd name="connsiteY65" fmla="*/ 76200 h 1926771"/>
              <a:gd name="connsiteX66" fmla="*/ 494843 w 1420778"/>
              <a:gd name="connsiteY66" fmla="*/ 206829 h 1926771"/>
              <a:gd name="connsiteX67" fmla="*/ 527500 w 1420778"/>
              <a:gd name="connsiteY67" fmla="*/ 239486 h 1926771"/>
              <a:gd name="connsiteX68" fmla="*/ 549272 w 1420778"/>
              <a:gd name="connsiteY68" fmla="*/ 261257 h 1926771"/>
              <a:gd name="connsiteX69" fmla="*/ 625472 w 1420778"/>
              <a:gd name="connsiteY69" fmla="*/ 348343 h 1926771"/>
              <a:gd name="connsiteX70" fmla="*/ 669015 w 1420778"/>
              <a:gd name="connsiteY70" fmla="*/ 413657 h 1926771"/>
              <a:gd name="connsiteX71" fmla="*/ 712558 w 1420778"/>
              <a:gd name="connsiteY71" fmla="*/ 468086 h 1926771"/>
              <a:gd name="connsiteX72" fmla="*/ 723443 w 1420778"/>
              <a:gd name="connsiteY72" fmla="*/ 500743 h 1926771"/>
              <a:gd name="connsiteX73" fmla="*/ 766986 w 1420778"/>
              <a:gd name="connsiteY73" fmla="*/ 576943 h 1926771"/>
              <a:gd name="connsiteX74" fmla="*/ 788758 w 1420778"/>
              <a:gd name="connsiteY74" fmla="*/ 653143 h 1926771"/>
              <a:gd name="connsiteX75" fmla="*/ 799643 w 1420778"/>
              <a:gd name="connsiteY75" fmla="*/ 685800 h 1926771"/>
              <a:gd name="connsiteX76" fmla="*/ 777872 w 1420778"/>
              <a:gd name="connsiteY76" fmla="*/ 751114 h 19267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420778" h="1926771">
                <a:moveTo>
                  <a:pt x="777872" y="751114"/>
                </a:moveTo>
                <a:cubicBezTo>
                  <a:pt x="863280" y="822288"/>
                  <a:pt x="819612" y="789828"/>
                  <a:pt x="908500" y="849086"/>
                </a:cubicBezTo>
                <a:lnTo>
                  <a:pt x="941158" y="870857"/>
                </a:lnTo>
                <a:cubicBezTo>
                  <a:pt x="952044" y="878114"/>
                  <a:pt x="961403" y="888492"/>
                  <a:pt x="973815" y="892629"/>
                </a:cubicBezTo>
                <a:lnTo>
                  <a:pt x="1006472" y="903514"/>
                </a:lnTo>
                <a:cubicBezTo>
                  <a:pt x="1071786" y="899886"/>
                  <a:pt x="1137505" y="900743"/>
                  <a:pt x="1202415" y="892629"/>
                </a:cubicBezTo>
                <a:cubicBezTo>
                  <a:pt x="1225187" y="889783"/>
                  <a:pt x="1245958" y="878114"/>
                  <a:pt x="1267729" y="870857"/>
                </a:cubicBezTo>
                <a:lnTo>
                  <a:pt x="1300386" y="859971"/>
                </a:lnTo>
                <a:cubicBezTo>
                  <a:pt x="1317632" y="842726"/>
                  <a:pt x="1326554" y="827314"/>
                  <a:pt x="1354815" y="827314"/>
                </a:cubicBezTo>
                <a:cubicBezTo>
                  <a:pt x="1366290" y="827314"/>
                  <a:pt x="1376586" y="834571"/>
                  <a:pt x="1387472" y="838200"/>
                </a:cubicBezTo>
                <a:cubicBezTo>
                  <a:pt x="1394729" y="849086"/>
                  <a:pt x="1404089" y="858832"/>
                  <a:pt x="1409243" y="870857"/>
                </a:cubicBezTo>
                <a:cubicBezTo>
                  <a:pt x="1431027" y="921687"/>
                  <a:pt x="1416613" y="967983"/>
                  <a:pt x="1409243" y="1023257"/>
                </a:cubicBezTo>
                <a:cubicBezTo>
                  <a:pt x="1406798" y="1041597"/>
                  <a:pt x="1402845" y="1059736"/>
                  <a:pt x="1398358" y="1077686"/>
                </a:cubicBezTo>
                <a:cubicBezTo>
                  <a:pt x="1395575" y="1088818"/>
                  <a:pt x="1390624" y="1099310"/>
                  <a:pt x="1387472" y="1110343"/>
                </a:cubicBezTo>
                <a:cubicBezTo>
                  <a:pt x="1383362" y="1124728"/>
                  <a:pt x="1384885" y="1141438"/>
                  <a:pt x="1376586" y="1153886"/>
                </a:cubicBezTo>
                <a:cubicBezTo>
                  <a:pt x="1369329" y="1164772"/>
                  <a:pt x="1356179" y="1171063"/>
                  <a:pt x="1343929" y="1175657"/>
                </a:cubicBezTo>
                <a:cubicBezTo>
                  <a:pt x="1311133" y="1187956"/>
                  <a:pt x="1194797" y="1196014"/>
                  <a:pt x="1180643" y="1197429"/>
                </a:cubicBezTo>
                <a:cubicBezTo>
                  <a:pt x="1177015" y="1215572"/>
                  <a:pt x="1169758" y="1233355"/>
                  <a:pt x="1169758" y="1251857"/>
                </a:cubicBezTo>
                <a:cubicBezTo>
                  <a:pt x="1169758" y="1263331"/>
                  <a:pt x="1180643" y="1273040"/>
                  <a:pt x="1180643" y="1284514"/>
                </a:cubicBezTo>
                <a:cubicBezTo>
                  <a:pt x="1180643" y="1309547"/>
                  <a:pt x="1179019" y="1396622"/>
                  <a:pt x="1158872" y="1436914"/>
                </a:cubicBezTo>
                <a:cubicBezTo>
                  <a:pt x="1144488" y="1465682"/>
                  <a:pt x="1103950" y="1509815"/>
                  <a:pt x="1082672" y="1524000"/>
                </a:cubicBezTo>
                <a:cubicBezTo>
                  <a:pt x="1071786" y="1531257"/>
                  <a:pt x="1060231" y="1537598"/>
                  <a:pt x="1050015" y="1545771"/>
                </a:cubicBezTo>
                <a:cubicBezTo>
                  <a:pt x="1042001" y="1552182"/>
                  <a:pt x="1036036" y="1560864"/>
                  <a:pt x="1028243" y="1567543"/>
                </a:cubicBezTo>
                <a:cubicBezTo>
                  <a:pt x="1010602" y="1582664"/>
                  <a:pt x="991180" y="1595650"/>
                  <a:pt x="973815" y="1611086"/>
                </a:cubicBezTo>
                <a:cubicBezTo>
                  <a:pt x="958473" y="1624723"/>
                  <a:pt x="944786" y="1640115"/>
                  <a:pt x="930272" y="1654629"/>
                </a:cubicBezTo>
                <a:cubicBezTo>
                  <a:pt x="923015" y="1661886"/>
                  <a:pt x="917039" y="1670707"/>
                  <a:pt x="908500" y="1676400"/>
                </a:cubicBezTo>
                <a:cubicBezTo>
                  <a:pt x="890860" y="1688160"/>
                  <a:pt x="820596" y="1733259"/>
                  <a:pt x="799643" y="1752600"/>
                </a:cubicBezTo>
                <a:cubicBezTo>
                  <a:pt x="765707" y="1783926"/>
                  <a:pt x="740099" y="1824952"/>
                  <a:pt x="701672" y="1850571"/>
                </a:cubicBezTo>
                <a:cubicBezTo>
                  <a:pt x="690786" y="1857828"/>
                  <a:pt x="679231" y="1864170"/>
                  <a:pt x="669015" y="1872343"/>
                </a:cubicBezTo>
                <a:cubicBezTo>
                  <a:pt x="661001" y="1878754"/>
                  <a:pt x="655257" y="1887703"/>
                  <a:pt x="647243" y="1894114"/>
                </a:cubicBezTo>
                <a:cubicBezTo>
                  <a:pt x="617095" y="1918233"/>
                  <a:pt x="616424" y="1915273"/>
                  <a:pt x="581929" y="1926771"/>
                </a:cubicBezTo>
                <a:cubicBezTo>
                  <a:pt x="549272" y="1923143"/>
                  <a:pt x="516369" y="1921288"/>
                  <a:pt x="483958" y="1915886"/>
                </a:cubicBezTo>
                <a:cubicBezTo>
                  <a:pt x="472639" y="1914000"/>
                  <a:pt x="460260" y="1912168"/>
                  <a:pt x="451300" y="1905000"/>
                </a:cubicBezTo>
                <a:cubicBezTo>
                  <a:pt x="441084" y="1896827"/>
                  <a:pt x="434842" y="1884298"/>
                  <a:pt x="429529" y="1872343"/>
                </a:cubicBezTo>
                <a:cubicBezTo>
                  <a:pt x="420209" y="1851372"/>
                  <a:pt x="407758" y="1807029"/>
                  <a:pt x="407758" y="1807029"/>
                </a:cubicBezTo>
                <a:cubicBezTo>
                  <a:pt x="424513" y="1723249"/>
                  <a:pt x="414152" y="1770566"/>
                  <a:pt x="440415" y="1665514"/>
                </a:cubicBezTo>
                <a:lnTo>
                  <a:pt x="451300" y="1621971"/>
                </a:lnTo>
                <a:lnTo>
                  <a:pt x="462186" y="1578429"/>
                </a:lnTo>
                <a:cubicBezTo>
                  <a:pt x="458557" y="1563915"/>
                  <a:pt x="457193" y="1548637"/>
                  <a:pt x="451300" y="1534886"/>
                </a:cubicBezTo>
                <a:cubicBezTo>
                  <a:pt x="443175" y="1515927"/>
                  <a:pt x="399507" y="1463193"/>
                  <a:pt x="385986" y="1458686"/>
                </a:cubicBezTo>
                <a:cubicBezTo>
                  <a:pt x="375100" y="1455057"/>
                  <a:pt x="363592" y="1452932"/>
                  <a:pt x="353329" y="1447800"/>
                </a:cubicBezTo>
                <a:cubicBezTo>
                  <a:pt x="268920" y="1405596"/>
                  <a:pt x="370099" y="1442505"/>
                  <a:pt x="288015" y="1415143"/>
                </a:cubicBezTo>
                <a:cubicBezTo>
                  <a:pt x="224673" y="1351801"/>
                  <a:pt x="315979" y="1440261"/>
                  <a:pt x="233586" y="1371600"/>
                </a:cubicBezTo>
                <a:cubicBezTo>
                  <a:pt x="221759" y="1361745"/>
                  <a:pt x="211815" y="1349829"/>
                  <a:pt x="200929" y="1338943"/>
                </a:cubicBezTo>
                <a:cubicBezTo>
                  <a:pt x="193672" y="1324429"/>
                  <a:pt x="185550" y="1310315"/>
                  <a:pt x="179158" y="1295400"/>
                </a:cubicBezTo>
                <a:cubicBezTo>
                  <a:pt x="174638" y="1284853"/>
                  <a:pt x="161603" y="1272080"/>
                  <a:pt x="168272" y="1262743"/>
                </a:cubicBezTo>
                <a:cubicBezTo>
                  <a:pt x="183481" y="1241451"/>
                  <a:pt x="233586" y="1219200"/>
                  <a:pt x="233586" y="1219200"/>
                </a:cubicBezTo>
                <a:cubicBezTo>
                  <a:pt x="279549" y="1150258"/>
                  <a:pt x="227539" y="1219200"/>
                  <a:pt x="288015" y="1164771"/>
                </a:cubicBezTo>
                <a:cubicBezTo>
                  <a:pt x="314715" y="1140741"/>
                  <a:pt x="338815" y="1113971"/>
                  <a:pt x="364215" y="1088571"/>
                </a:cubicBezTo>
                <a:lnTo>
                  <a:pt x="396872" y="1055914"/>
                </a:lnTo>
                <a:cubicBezTo>
                  <a:pt x="411386" y="1041400"/>
                  <a:pt x="429029" y="1029450"/>
                  <a:pt x="440415" y="1012371"/>
                </a:cubicBezTo>
                <a:lnTo>
                  <a:pt x="462186" y="979714"/>
                </a:lnTo>
                <a:cubicBezTo>
                  <a:pt x="453962" y="864575"/>
                  <a:pt x="456240" y="846067"/>
                  <a:pt x="440415" y="751114"/>
                </a:cubicBezTo>
                <a:cubicBezTo>
                  <a:pt x="438884" y="741927"/>
                  <a:pt x="424079" y="666190"/>
                  <a:pt x="418643" y="653143"/>
                </a:cubicBezTo>
                <a:cubicBezTo>
                  <a:pt x="406160" y="623185"/>
                  <a:pt x="389614" y="595086"/>
                  <a:pt x="375100" y="566057"/>
                </a:cubicBezTo>
                <a:cubicBezTo>
                  <a:pt x="367843" y="551543"/>
                  <a:pt x="362330" y="536016"/>
                  <a:pt x="353329" y="522514"/>
                </a:cubicBezTo>
                <a:lnTo>
                  <a:pt x="266243" y="391886"/>
                </a:lnTo>
                <a:cubicBezTo>
                  <a:pt x="258986" y="381000"/>
                  <a:pt x="253723" y="368480"/>
                  <a:pt x="244472" y="359229"/>
                </a:cubicBezTo>
                <a:cubicBezTo>
                  <a:pt x="237215" y="351972"/>
                  <a:pt x="228858" y="345668"/>
                  <a:pt x="222700" y="337457"/>
                </a:cubicBezTo>
                <a:cubicBezTo>
                  <a:pt x="218279" y="331562"/>
                  <a:pt x="180082" y="263988"/>
                  <a:pt x="157386" y="250371"/>
                </a:cubicBezTo>
                <a:cubicBezTo>
                  <a:pt x="147547" y="244468"/>
                  <a:pt x="135615" y="243114"/>
                  <a:pt x="124729" y="239486"/>
                </a:cubicBezTo>
                <a:cubicBezTo>
                  <a:pt x="71935" y="186692"/>
                  <a:pt x="98265" y="207329"/>
                  <a:pt x="48529" y="174171"/>
                </a:cubicBezTo>
                <a:cubicBezTo>
                  <a:pt x="6137" y="110584"/>
                  <a:pt x="-17690" y="105676"/>
                  <a:pt x="15872" y="21771"/>
                </a:cubicBezTo>
                <a:cubicBezTo>
                  <a:pt x="20731" y="9624"/>
                  <a:pt x="37643" y="7257"/>
                  <a:pt x="48529" y="0"/>
                </a:cubicBezTo>
                <a:cubicBezTo>
                  <a:pt x="95626" y="3623"/>
                  <a:pt x="222729" y="5457"/>
                  <a:pt x="277129" y="32657"/>
                </a:cubicBezTo>
                <a:lnTo>
                  <a:pt x="364215" y="76200"/>
                </a:lnTo>
                <a:lnTo>
                  <a:pt x="494843" y="206829"/>
                </a:lnTo>
                <a:lnTo>
                  <a:pt x="527500" y="239486"/>
                </a:lnTo>
                <a:cubicBezTo>
                  <a:pt x="534757" y="246743"/>
                  <a:pt x="543579" y="252718"/>
                  <a:pt x="549272" y="261257"/>
                </a:cubicBezTo>
                <a:cubicBezTo>
                  <a:pt x="600072" y="337457"/>
                  <a:pt x="571044" y="312056"/>
                  <a:pt x="625472" y="348343"/>
                </a:cubicBezTo>
                <a:cubicBezTo>
                  <a:pt x="639986" y="370114"/>
                  <a:pt x="650513" y="395154"/>
                  <a:pt x="669015" y="413657"/>
                </a:cubicBezTo>
                <a:cubicBezTo>
                  <a:pt x="700037" y="444680"/>
                  <a:pt x="685093" y="426890"/>
                  <a:pt x="712558" y="468086"/>
                </a:cubicBezTo>
                <a:cubicBezTo>
                  <a:pt x="716186" y="478972"/>
                  <a:pt x="718311" y="490480"/>
                  <a:pt x="723443" y="500743"/>
                </a:cubicBezTo>
                <a:cubicBezTo>
                  <a:pt x="778113" y="610083"/>
                  <a:pt x="709724" y="443332"/>
                  <a:pt x="766986" y="576943"/>
                </a:cubicBezTo>
                <a:cubicBezTo>
                  <a:pt x="778172" y="603044"/>
                  <a:pt x="780866" y="625522"/>
                  <a:pt x="788758" y="653143"/>
                </a:cubicBezTo>
                <a:cubicBezTo>
                  <a:pt x="791910" y="664176"/>
                  <a:pt x="796015" y="674914"/>
                  <a:pt x="799643" y="685800"/>
                </a:cubicBezTo>
                <a:cubicBezTo>
                  <a:pt x="788245" y="765592"/>
                  <a:pt x="788758" y="736342"/>
                  <a:pt x="777872" y="751114"/>
                </a:cubicBezTo>
                <a:close/>
              </a:path>
            </a:pathLst>
          </a:cu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フリーフォーム 6">
            <a:extLst>
              <a:ext uri="{FF2B5EF4-FFF2-40B4-BE49-F238E27FC236}">
                <a16:creationId xmlns:a16="http://schemas.microsoft.com/office/drawing/2014/main" id="{DD84CB8A-1224-BBC8-67DC-EC8F3326C1A5}"/>
              </a:ext>
            </a:extLst>
          </p:cNvPr>
          <p:cNvSpPr/>
          <p:nvPr/>
        </p:nvSpPr>
        <p:spPr>
          <a:xfrm>
            <a:off x="1687286" y="4288971"/>
            <a:ext cx="2026171" cy="1589315"/>
          </a:xfrm>
          <a:custGeom>
            <a:avLst/>
            <a:gdLst>
              <a:gd name="connsiteX0" fmla="*/ 1621971 w 2026171"/>
              <a:gd name="connsiteY0" fmla="*/ 0 h 1589315"/>
              <a:gd name="connsiteX1" fmla="*/ 1676400 w 2026171"/>
              <a:gd name="connsiteY1" fmla="*/ 43543 h 1589315"/>
              <a:gd name="connsiteX2" fmla="*/ 1698171 w 2026171"/>
              <a:gd name="connsiteY2" fmla="*/ 76200 h 1589315"/>
              <a:gd name="connsiteX3" fmla="*/ 1719943 w 2026171"/>
              <a:gd name="connsiteY3" fmla="*/ 97972 h 1589315"/>
              <a:gd name="connsiteX4" fmla="*/ 1730828 w 2026171"/>
              <a:gd name="connsiteY4" fmla="*/ 130629 h 1589315"/>
              <a:gd name="connsiteX5" fmla="*/ 1774371 w 2026171"/>
              <a:gd name="connsiteY5" fmla="*/ 174172 h 1589315"/>
              <a:gd name="connsiteX6" fmla="*/ 1817914 w 2026171"/>
              <a:gd name="connsiteY6" fmla="*/ 163286 h 1589315"/>
              <a:gd name="connsiteX7" fmla="*/ 1861457 w 2026171"/>
              <a:gd name="connsiteY7" fmla="*/ 108858 h 1589315"/>
              <a:gd name="connsiteX8" fmla="*/ 1926771 w 2026171"/>
              <a:gd name="connsiteY8" fmla="*/ 87086 h 1589315"/>
              <a:gd name="connsiteX9" fmla="*/ 1992085 w 2026171"/>
              <a:gd name="connsiteY9" fmla="*/ 97972 h 1589315"/>
              <a:gd name="connsiteX10" fmla="*/ 2024743 w 2026171"/>
              <a:gd name="connsiteY10" fmla="*/ 108858 h 1589315"/>
              <a:gd name="connsiteX11" fmla="*/ 2013857 w 2026171"/>
              <a:gd name="connsiteY11" fmla="*/ 152400 h 1589315"/>
              <a:gd name="connsiteX12" fmla="*/ 1970314 w 2026171"/>
              <a:gd name="connsiteY12" fmla="*/ 250372 h 1589315"/>
              <a:gd name="connsiteX13" fmla="*/ 1981200 w 2026171"/>
              <a:gd name="connsiteY13" fmla="*/ 283029 h 1589315"/>
              <a:gd name="connsiteX14" fmla="*/ 2002971 w 2026171"/>
              <a:gd name="connsiteY14" fmla="*/ 315686 h 1589315"/>
              <a:gd name="connsiteX15" fmla="*/ 1970314 w 2026171"/>
              <a:gd name="connsiteY15" fmla="*/ 370115 h 1589315"/>
              <a:gd name="connsiteX16" fmla="*/ 1926771 w 2026171"/>
              <a:gd name="connsiteY16" fmla="*/ 413658 h 1589315"/>
              <a:gd name="connsiteX17" fmla="*/ 1872343 w 2026171"/>
              <a:gd name="connsiteY17" fmla="*/ 457200 h 1589315"/>
              <a:gd name="connsiteX18" fmla="*/ 1850571 w 2026171"/>
              <a:gd name="connsiteY18" fmla="*/ 489858 h 1589315"/>
              <a:gd name="connsiteX19" fmla="*/ 1817914 w 2026171"/>
              <a:gd name="connsiteY19" fmla="*/ 609600 h 1589315"/>
              <a:gd name="connsiteX20" fmla="*/ 1796143 w 2026171"/>
              <a:gd name="connsiteY20" fmla="*/ 696686 h 1589315"/>
              <a:gd name="connsiteX21" fmla="*/ 1817914 w 2026171"/>
              <a:gd name="connsiteY21" fmla="*/ 783772 h 1589315"/>
              <a:gd name="connsiteX22" fmla="*/ 1752600 w 2026171"/>
              <a:gd name="connsiteY22" fmla="*/ 805543 h 1589315"/>
              <a:gd name="connsiteX23" fmla="*/ 1719943 w 2026171"/>
              <a:gd name="connsiteY23" fmla="*/ 816429 h 1589315"/>
              <a:gd name="connsiteX24" fmla="*/ 1676400 w 2026171"/>
              <a:gd name="connsiteY24" fmla="*/ 838200 h 1589315"/>
              <a:gd name="connsiteX25" fmla="*/ 1632857 w 2026171"/>
              <a:gd name="connsiteY25" fmla="*/ 849086 h 1589315"/>
              <a:gd name="connsiteX26" fmla="*/ 1567543 w 2026171"/>
              <a:gd name="connsiteY26" fmla="*/ 870858 h 1589315"/>
              <a:gd name="connsiteX27" fmla="*/ 1513114 w 2026171"/>
              <a:gd name="connsiteY27" fmla="*/ 914400 h 1589315"/>
              <a:gd name="connsiteX28" fmla="*/ 1447800 w 2026171"/>
              <a:gd name="connsiteY28" fmla="*/ 968829 h 1589315"/>
              <a:gd name="connsiteX29" fmla="*/ 1436914 w 2026171"/>
              <a:gd name="connsiteY29" fmla="*/ 1001486 h 1589315"/>
              <a:gd name="connsiteX30" fmla="*/ 1393371 w 2026171"/>
              <a:gd name="connsiteY30" fmla="*/ 1110343 h 1589315"/>
              <a:gd name="connsiteX31" fmla="*/ 1371600 w 2026171"/>
              <a:gd name="connsiteY31" fmla="*/ 1186543 h 1589315"/>
              <a:gd name="connsiteX32" fmla="*/ 1317171 w 2026171"/>
              <a:gd name="connsiteY32" fmla="*/ 1230086 h 1589315"/>
              <a:gd name="connsiteX33" fmla="*/ 1295400 w 2026171"/>
              <a:gd name="connsiteY33" fmla="*/ 1251858 h 1589315"/>
              <a:gd name="connsiteX34" fmla="*/ 1273628 w 2026171"/>
              <a:gd name="connsiteY34" fmla="*/ 1284515 h 1589315"/>
              <a:gd name="connsiteX35" fmla="*/ 1186543 w 2026171"/>
              <a:gd name="connsiteY35" fmla="*/ 1349829 h 1589315"/>
              <a:gd name="connsiteX36" fmla="*/ 1153885 w 2026171"/>
              <a:gd name="connsiteY36" fmla="*/ 1371600 h 1589315"/>
              <a:gd name="connsiteX37" fmla="*/ 1110343 w 2026171"/>
              <a:gd name="connsiteY37" fmla="*/ 1426029 h 1589315"/>
              <a:gd name="connsiteX38" fmla="*/ 1066800 w 2026171"/>
              <a:gd name="connsiteY38" fmla="*/ 1458686 h 1589315"/>
              <a:gd name="connsiteX39" fmla="*/ 1045028 w 2026171"/>
              <a:gd name="connsiteY39" fmla="*/ 1491343 h 1589315"/>
              <a:gd name="connsiteX40" fmla="*/ 1012371 w 2026171"/>
              <a:gd name="connsiteY40" fmla="*/ 1513115 h 1589315"/>
              <a:gd name="connsiteX41" fmla="*/ 979714 w 2026171"/>
              <a:gd name="connsiteY41" fmla="*/ 1545772 h 1589315"/>
              <a:gd name="connsiteX42" fmla="*/ 936171 w 2026171"/>
              <a:gd name="connsiteY42" fmla="*/ 1556658 h 1589315"/>
              <a:gd name="connsiteX43" fmla="*/ 870857 w 2026171"/>
              <a:gd name="connsiteY43" fmla="*/ 1578429 h 1589315"/>
              <a:gd name="connsiteX44" fmla="*/ 751114 w 2026171"/>
              <a:gd name="connsiteY44" fmla="*/ 1567543 h 1589315"/>
              <a:gd name="connsiteX45" fmla="*/ 609600 w 2026171"/>
              <a:gd name="connsiteY45" fmla="*/ 1578429 h 1589315"/>
              <a:gd name="connsiteX46" fmla="*/ 391885 w 2026171"/>
              <a:gd name="connsiteY46" fmla="*/ 1589315 h 1589315"/>
              <a:gd name="connsiteX47" fmla="*/ 54428 w 2026171"/>
              <a:gd name="connsiteY47" fmla="*/ 1578429 h 1589315"/>
              <a:gd name="connsiteX48" fmla="*/ 21771 w 2026171"/>
              <a:gd name="connsiteY48" fmla="*/ 1545772 h 1589315"/>
              <a:gd name="connsiteX49" fmla="*/ 0 w 2026171"/>
              <a:gd name="connsiteY49" fmla="*/ 1480458 h 1589315"/>
              <a:gd name="connsiteX50" fmla="*/ 21771 w 2026171"/>
              <a:gd name="connsiteY50" fmla="*/ 1393372 h 1589315"/>
              <a:gd name="connsiteX51" fmla="*/ 43543 w 2026171"/>
              <a:gd name="connsiteY51" fmla="*/ 1317172 h 1589315"/>
              <a:gd name="connsiteX52" fmla="*/ 108857 w 2026171"/>
              <a:gd name="connsiteY52" fmla="*/ 1240972 h 1589315"/>
              <a:gd name="connsiteX53" fmla="*/ 163285 w 2026171"/>
              <a:gd name="connsiteY53" fmla="*/ 1186543 h 1589315"/>
              <a:gd name="connsiteX54" fmla="*/ 206828 w 2026171"/>
              <a:gd name="connsiteY54" fmla="*/ 1164772 h 1589315"/>
              <a:gd name="connsiteX55" fmla="*/ 261257 w 2026171"/>
              <a:gd name="connsiteY55" fmla="*/ 1121229 h 1589315"/>
              <a:gd name="connsiteX56" fmla="*/ 304800 w 2026171"/>
              <a:gd name="connsiteY56" fmla="*/ 1099458 h 1589315"/>
              <a:gd name="connsiteX57" fmla="*/ 337457 w 2026171"/>
              <a:gd name="connsiteY57" fmla="*/ 1077686 h 1589315"/>
              <a:gd name="connsiteX58" fmla="*/ 381000 w 2026171"/>
              <a:gd name="connsiteY58" fmla="*/ 1055915 h 1589315"/>
              <a:gd name="connsiteX59" fmla="*/ 413657 w 2026171"/>
              <a:gd name="connsiteY59" fmla="*/ 1034143 h 1589315"/>
              <a:gd name="connsiteX60" fmla="*/ 446314 w 2026171"/>
              <a:gd name="connsiteY60" fmla="*/ 1001486 h 1589315"/>
              <a:gd name="connsiteX61" fmla="*/ 511628 w 2026171"/>
              <a:gd name="connsiteY61" fmla="*/ 979715 h 1589315"/>
              <a:gd name="connsiteX62" fmla="*/ 609600 w 2026171"/>
              <a:gd name="connsiteY62" fmla="*/ 947058 h 1589315"/>
              <a:gd name="connsiteX63" fmla="*/ 642257 w 2026171"/>
              <a:gd name="connsiteY63" fmla="*/ 936172 h 1589315"/>
              <a:gd name="connsiteX64" fmla="*/ 674914 w 2026171"/>
              <a:gd name="connsiteY64" fmla="*/ 925286 h 1589315"/>
              <a:gd name="connsiteX65" fmla="*/ 707571 w 2026171"/>
              <a:gd name="connsiteY65" fmla="*/ 892629 h 1589315"/>
              <a:gd name="connsiteX66" fmla="*/ 762000 w 2026171"/>
              <a:gd name="connsiteY66" fmla="*/ 849086 h 1589315"/>
              <a:gd name="connsiteX67" fmla="*/ 827314 w 2026171"/>
              <a:gd name="connsiteY67" fmla="*/ 772886 h 1589315"/>
              <a:gd name="connsiteX68" fmla="*/ 903514 w 2026171"/>
              <a:gd name="connsiteY68" fmla="*/ 718458 h 1589315"/>
              <a:gd name="connsiteX69" fmla="*/ 936171 w 2026171"/>
              <a:gd name="connsiteY69" fmla="*/ 696686 h 1589315"/>
              <a:gd name="connsiteX70" fmla="*/ 957943 w 2026171"/>
              <a:gd name="connsiteY70" fmla="*/ 674915 h 1589315"/>
              <a:gd name="connsiteX71" fmla="*/ 990600 w 2026171"/>
              <a:gd name="connsiteY71" fmla="*/ 653143 h 1589315"/>
              <a:gd name="connsiteX72" fmla="*/ 1055914 w 2026171"/>
              <a:gd name="connsiteY72" fmla="*/ 587829 h 1589315"/>
              <a:gd name="connsiteX73" fmla="*/ 1088571 w 2026171"/>
              <a:gd name="connsiteY73" fmla="*/ 555172 h 1589315"/>
              <a:gd name="connsiteX74" fmla="*/ 1132114 w 2026171"/>
              <a:gd name="connsiteY74" fmla="*/ 489858 h 1589315"/>
              <a:gd name="connsiteX75" fmla="*/ 1164771 w 2026171"/>
              <a:gd name="connsiteY75" fmla="*/ 468086 h 1589315"/>
              <a:gd name="connsiteX76" fmla="*/ 1186543 w 2026171"/>
              <a:gd name="connsiteY76" fmla="*/ 446315 h 1589315"/>
              <a:gd name="connsiteX77" fmla="*/ 1251857 w 2026171"/>
              <a:gd name="connsiteY77" fmla="*/ 402772 h 1589315"/>
              <a:gd name="connsiteX78" fmla="*/ 1317171 w 2026171"/>
              <a:gd name="connsiteY78" fmla="*/ 348343 h 1589315"/>
              <a:gd name="connsiteX79" fmla="*/ 1360714 w 2026171"/>
              <a:gd name="connsiteY79" fmla="*/ 326572 h 1589315"/>
              <a:gd name="connsiteX80" fmla="*/ 1393371 w 2026171"/>
              <a:gd name="connsiteY80" fmla="*/ 293915 h 1589315"/>
              <a:gd name="connsiteX81" fmla="*/ 1426028 w 2026171"/>
              <a:gd name="connsiteY81" fmla="*/ 272143 h 1589315"/>
              <a:gd name="connsiteX82" fmla="*/ 1480457 w 2026171"/>
              <a:gd name="connsiteY82" fmla="*/ 217715 h 1589315"/>
              <a:gd name="connsiteX83" fmla="*/ 1502228 w 2026171"/>
              <a:gd name="connsiteY83" fmla="*/ 195943 h 1589315"/>
              <a:gd name="connsiteX84" fmla="*/ 1524000 w 2026171"/>
              <a:gd name="connsiteY84" fmla="*/ 174172 h 1589315"/>
              <a:gd name="connsiteX85" fmla="*/ 1545771 w 2026171"/>
              <a:gd name="connsiteY85" fmla="*/ 108858 h 1589315"/>
              <a:gd name="connsiteX86" fmla="*/ 1556657 w 2026171"/>
              <a:gd name="connsiteY86" fmla="*/ 54429 h 158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2026171" h="1589315">
                <a:moveTo>
                  <a:pt x="1621971" y="0"/>
                </a:moveTo>
                <a:cubicBezTo>
                  <a:pt x="1640114" y="14514"/>
                  <a:pt x="1659971" y="27114"/>
                  <a:pt x="1676400" y="43543"/>
                </a:cubicBezTo>
                <a:cubicBezTo>
                  <a:pt x="1685651" y="52794"/>
                  <a:pt x="1689998" y="65984"/>
                  <a:pt x="1698171" y="76200"/>
                </a:cubicBezTo>
                <a:cubicBezTo>
                  <a:pt x="1704582" y="84214"/>
                  <a:pt x="1712686" y="90715"/>
                  <a:pt x="1719943" y="97972"/>
                </a:cubicBezTo>
                <a:cubicBezTo>
                  <a:pt x="1723571" y="108858"/>
                  <a:pt x="1724159" y="121292"/>
                  <a:pt x="1730828" y="130629"/>
                </a:cubicBezTo>
                <a:cubicBezTo>
                  <a:pt x="1742759" y="147332"/>
                  <a:pt x="1774371" y="174172"/>
                  <a:pt x="1774371" y="174172"/>
                </a:cubicBezTo>
                <a:cubicBezTo>
                  <a:pt x="1788885" y="170543"/>
                  <a:pt x="1805466" y="171585"/>
                  <a:pt x="1817914" y="163286"/>
                </a:cubicBezTo>
                <a:cubicBezTo>
                  <a:pt x="1864071" y="132514"/>
                  <a:pt x="1815769" y="131702"/>
                  <a:pt x="1861457" y="108858"/>
                </a:cubicBezTo>
                <a:cubicBezTo>
                  <a:pt x="1881983" y="98595"/>
                  <a:pt x="1926771" y="87086"/>
                  <a:pt x="1926771" y="87086"/>
                </a:cubicBezTo>
                <a:cubicBezTo>
                  <a:pt x="1948542" y="90715"/>
                  <a:pt x="1970539" y="93184"/>
                  <a:pt x="1992085" y="97972"/>
                </a:cubicBezTo>
                <a:cubicBezTo>
                  <a:pt x="2003287" y="100461"/>
                  <a:pt x="2020481" y="98204"/>
                  <a:pt x="2024743" y="108858"/>
                </a:cubicBezTo>
                <a:cubicBezTo>
                  <a:pt x="2030299" y="122749"/>
                  <a:pt x="2018156" y="138070"/>
                  <a:pt x="2013857" y="152400"/>
                </a:cubicBezTo>
                <a:cubicBezTo>
                  <a:pt x="1992658" y="223061"/>
                  <a:pt x="2002130" y="202648"/>
                  <a:pt x="1970314" y="250372"/>
                </a:cubicBezTo>
                <a:cubicBezTo>
                  <a:pt x="1973943" y="261258"/>
                  <a:pt x="1976068" y="272766"/>
                  <a:pt x="1981200" y="283029"/>
                </a:cubicBezTo>
                <a:cubicBezTo>
                  <a:pt x="1987051" y="294731"/>
                  <a:pt x="2000820" y="302781"/>
                  <a:pt x="2002971" y="315686"/>
                </a:cubicBezTo>
                <a:cubicBezTo>
                  <a:pt x="2007008" y="339910"/>
                  <a:pt x="1983948" y="356480"/>
                  <a:pt x="1970314" y="370115"/>
                </a:cubicBezTo>
                <a:cubicBezTo>
                  <a:pt x="1946563" y="441367"/>
                  <a:pt x="1979550" y="371434"/>
                  <a:pt x="1926771" y="413658"/>
                </a:cubicBezTo>
                <a:cubicBezTo>
                  <a:pt x="1856434" y="469929"/>
                  <a:pt x="1954425" y="429841"/>
                  <a:pt x="1872343" y="457200"/>
                </a:cubicBezTo>
                <a:cubicBezTo>
                  <a:pt x="1865086" y="468086"/>
                  <a:pt x="1855885" y="477902"/>
                  <a:pt x="1850571" y="489858"/>
                </a:cubicBezTo>
                <a:cubicBezTo>
                  <a:pt x="1826788" y="543370"/>
                  <a:pt x="1830206" y="556335"/>
                  <a:pt x="1817914" y="609600"/>
                </a:cubicBezTo>
                <a:cubicBezTo>
                  <a:pt x="1811186" y="638756"/>
                  <a:pt x="1796143" y="696686"/>
                  <a:pt x="1796143" y="696686"/>
                </a:cubicBezTo>
                <a:cubicBezTo>
                  <a:pt x="1803400" y="725715"/>
                  <a:pt x="1846301" y="774310"/>
                  <a:pt x="1817914" y="783772"/>
                </a:cubicBezTo>
                <a:lnTo>
                  <a:pt x="1752600" y="805543"/>
                </a:lnTo>
                <a:cubicBezTo>
                  <a:pt x="1741714" y="809172"/>
                  <a:pt x="1730206" y="811298"/>
                  <a:pt x="1719943" y="816429"/>
                </a:cubicBezTo>
                <a:cubicBezTo>
                  <a:pt x="1705429" y="823686"/>
                  <a:pt x="1691594" y="832502"/>
                  <a:pt x="1676400" y="838200"/>
                </a:cubicBezTo>
                <a:cubicBezTo>
                  <a:pt x="1662392" y="843453"/>
                  <a:pt x="1647187" y="844787"/>
                  <a:pt x="1632857" y="849086"/>
                </a:cubicBezTo>
                <a:cubicBezTo>
                  <a:pt x="1610876" y="855681"/>
                  <a:pt x="1567543" y="870858"/>
                  <a:pt x="1567543" y="870858"/>
                </a:cubicBezTo>
                <a:cubicBezTo>
                  <a:pt x="1504187" y="934211"/>
                  <a:pt x="1595526" y="845723"/>
                  <a:pt x="1513114" y="914400"/>
                </a:cubicBezTo>
                <a:cubicBezTo>
                  <a:pt x="1429298" y="984247"/>
                  <a:pt x="1528880" y="914776"/>
                  <a:pt x="1447800" y="968829"/>
                </a:cubicBezTo>
                <a:cubicBezTo>
                  <a:pt x="1444171" y="979715"/>
                  <a:pt x="1441434" y="990939"/>
                  <a:pt x="1436914" y="1001486"/>
                </a:cubicBezTo>
                <a:cubicBezTo>
                  <a:pt x="1409889" y="1064546"/>
                  <a:pt x="1413192" y="1031062"/>
                  <a:pt x="1393371" y="1110343"/>
                </a:cubicBezTo>
                <a:cubicBezTo>
                  <a:pt x="1391339" y="1118472"/>
                  <a:pt x="1378291" y="1175391"/>
                  <a:pt x="1371600" y="1186543"/>
                </a:cubicBezTo>
                <a:cubicBezTo>
                  <a:pt x="1359469" y="1206762"/>
                  <a:pt x="1334287" y="1216393"/>
                  <a:pt x="1317171" y="1230086"/>
                </a:cubicBezTo>
                <a:cubicBezTo>
                  <a:pt x="1309157" y="1236497"/>
                  <a:pt x="1301811" y="1243844"/>
                  <a:pt x="1295400" y="1251858"/>
                </a:cubicBezTo>
                <a:cubicBezTo>
                  <a:pt x="1287227" y="1262074"/>
                  <a:pt x="1283353" y="1275763"/>
                  <a:pt x="1273628" y="1284515"/>
                </a:cubicBezTo>
                <a:cubicBezTo>
                  <a:pt x="1246657" y="1308789"/>
                  <a:pt x="1216735" y="1329702"/>
                  <a:pt x="1186543" y="1349829"/>
                </a:cubicBezTo>
                <a:cubicBezTo>
                  <a:pt x="1175657" y="1357086"/>
                  <a:pt x="1164101" y="1363427"/>
                  <a:pt x="1153885" y="1371600"/>
                </a:cubicBezTo>
                <a:cubicBezTo>
                  <a:pt x="1100029" y="1414685"/>
                  <a:pt x="1166915" y="1369457"/>
                  <a:pt x="1110343" y="1426029"/>
                </a:cubicBezTo>
                <a:cubicBezTo>
                  <a:pt x="1097514" y="1438858"/>
                  <a:pt x="1079629" y="1445857"/>
                  <a:pt x="1066800" y="1458686"/>
                </a:cubicBezTo>
                <a:cubicBezTo>
                  <a:pt x="1057549" y="1467937"/>
                  <a:pt x="1054279" y="1482092"/>
                  <a:pt x="1045028" y="1491343"/>
                </a:cubicBezTo>
                <a:cubicBezTo>
                  <a:pt x="1035777" y="1500594"/>
                  <a:pt x="1022422" y="1504739"/>
                  <a:pt x="1012371" y="1513115"/>
                </a:cubicBezTo>
                <a:cubicBezTo>
                  <a:pt x="1000545" y="1522970"/>
                  <a:pt x="993080" y="1538134"/>
                  <a:pt x="979714" y="1545772"/>
                </a:cubicBezTo>
                <a:cubicBezTo>
                  <a:pt x="966724" y="1553195"/>
                  <a:pt x="950501" y="1552359"/>
                  <a:pt x="936171" y="1556658"/>
                </a:cubicBezTo>
                <a:cubicBezTo>
                  <a:pt x="914190" y="1563252"/>
                  <a:pt x="870857" y="1578429"/>
                  <a:pt x="870857" y="1578429"/>
                </a:cubicBezTo>
                <a:cubicBezTo>
                  <a:pt x="830943" y="1574800"/>
                  <a:pt x="791193" y="1567543"/>
                  <a:pt x="751114" y="1567543"/>
                </a:cubicBezTo>
                <a:cubicBezTo>
                  <a:pt x="703803" y="1567543"/>
                  <a:pt x="656824" y="1575567"/>
                  <a:pt x="609600" y="1578429"/>
                </a:cubicBezTo>
                <a:cubicBezTo>
                  <a:pt x="537071" y="1582825"/>
                  <a:pt x="464457" y="1585686"/>
                  <a:pt x="391885" y="1589315"/>
                </a:cubicBezTo>
                <a:cubicBezTo>
                  <a:pt x="279399" y="1585686"/>
                  <a:pt x="166201" y="1591579"/>
                  <a:pt x="54428" y="1578429"/>
                </a:cubicBezTo>
                <a:cubicBezTo>
                  <a:pt x="39139" y="1576630"/>
                  <a:pt x="29247" y="1559229"/>
                  <a:pt x="21771" y="1545772"/>
                </a:cubicBezTo>
                <a:cubicBezTo>
                  <a:pt x="10626" y="1525711"/>
                  <a:pt x="0" y="1480458"/>
                  <a:pt x="0" y="1480458"/>
                </a:cubicBezTo>
                <a:cubicBezTo>
                  <a:pt x="22128" y="1369808"/>
                  <a:pt x="-543" y="1471470"/>
                  <a:pt x="21771" y="1393372"/>
                </a:cubicBezTo>
                <a:cubicBezTo>
                  <a:pt x="26422" y="1377094"/>
                  <a:pt x="34842" y="1334574"/>
                  <a:pt x="43543" y="1317172"/>
                </a:cubicBezTo>
                <a:cubicBezTo>
                  <a:pt x="60122" y="1284013"/>
                  <a:pt x="82072" y="1267757"/>
                  <a:pt x="108857" y="1240972"/>
                </a:cubicBezTo>
                <a:lnTo>
                  <a:pt x="163285" y="1186543"/>
                </a:lnTo>
                <a:lnTo>
                  <a:pt x="206828" y="1164772"/>
                </a:lnTo>
                <a:cubicBezTo>
                  <a:pt x="230669" y="1140931"/>
                  <a:pt x="229215" y="1139538"/>
                  <a:pt x="261257" y="1121229"/>
                </a:cubicBezTo>
                <a:cubicBezTo>
                  <a:pt x="275346" y="1113178"/>
                  <a:pt x="290711" y="1107509"/>
                  <a:pt x="304800" y="1099458"/>
                </a:cubicBezTo>
                <a:cubicBezTo>
                  <a:pt x="316159" y="1092967"/>
                  <a:pt x="326098" y="1084177"/>
                  <a:pt x="337457" y="1077686"/>
                </a:cubicBezTo>
                <a:cubicBezTo>
                  <a:pt x="351546" y="1069635"/>
                  <a:pt x="366911" y="1063966"/>
                  <a:pt x="381000" y="1055915"/>
                </a:cubicBezTo>
                <a:cubicBezTo>
                  <a:pt x="392359" y="1049424"/>
                  <a:pt x="403606" y="1042519"/>
                  <a:pt x="413657" y="1034143"/>
                </a:cubicBezTo>
                <a:cubicBezTo>
                  <a:pt x="425483" y="1024288"/>
                  <a:pt x="432857" y="1008962"/>
                  <a:pt x="446314" y="1001486"/>
                </a:cubicBezTo>
                <a:cubicBezTo>
                  <a:pt x="466375" y="990341"/>
                  <a:pt x="489857" y="986972"/>
                  <a:pt x="511628" y="979715"/>
                </a:cubicBezTo>
                <a:lnTo>
                  <a:pt x="609600" y="947058"/>
                </a:lnTo>
                <a:lnTo>
                  <a:pt x="642257" y="936172"/>
                </a:lnTo>
                <a:lnTo>
                  <a:pt x="674914" y="925286"/>
                </a:lnTo>
                <a:cubicBezTo>
                  <a:pt x="685800" y="914400"/>
                  <a:pt x="695744" y="902484"/>
                  <a:pt x="707571" y="892629"/>
                </a:cubicBezTo>
                <a:cubicBezTo>
                  <a:pt x="741519" y="864339"/>
                  <a:pt x="736663" y="880757"/>
                  <a:pt x="762000" y="849086"/>
                </a:cubicBezTo>
                <a:cubicBezTo>
                  <a:pt x="790139" y="813912"/>
                  <a:pt x="782392" y="802833"/>
                  <a:pt x="827314" y="772886"/>
                </a:cubicBezTo>
                <a:cubicBezTo>
                  <a:pt x="904258" y="721591"/>
                  <a:pt x="809024" y="785951"/>
                  <a:pt x="903514" y="718458"/>
                </a:cubicBezTo>
                <a:cubicBezTo>
                  <a:pt x="914160" y="710854"/>
                  <a:pt x="925955" y="704859"/>
                  <a:pt x="936171" y="696686"/>
                </a:cubicBezTo>
                <a:cubicBezTo>
                  <a:pt x="944185" y="690275"/>
                  <a:pt x="949929" y="681326"/>
                  <a:pt x="957943" y="674915"/>
                </a:cubicBezTo>
                <a:cubicBezTo>
                  <a:pt x="968159" y="666742"/>
                  <a:pt x="980822" y="661835"/>
                  <a:pt x="990600" y="653143"/>
                </a:cubicBezTo>
                <a:cubicBezTo>
                  <a:pt x="1013612" y="632688"/>
                  <a:pt x="1034143" y="609600"/>
                  <a:pt x="1055914" y="587829"/>
                </a:cubicBezTo>
                <a:cubicBezTo>
                  <a:pt x="1066800" y="576943"/>
                  <a:pt x="1080032" y="567981"/>
                  <a:pt x="1088571" y="555172"/>
                </a:cubicBezTo>
                <a:cubicBezTo>
                  <a:pt x="1103085" y="533401"/>
                  <a:pt x="1110343" y="504373"/>
                  <a:pt x="1132114" y="489858"/>
                </a:cubicBezTo>
                <a:cubicBezTo>
                  <a:pt x="1143000" y="482601"/>
                  <a:pt x="1154555" y="476259"/>
                  <a:pt x="1164771" y="468086"/>
                </a:cubicBezTo>
                <a:cubicBezTo>
                  <a:pt x="1172785" y="461675"/>
                  <a:pt x="1178332" y="452473"/>
                  <a:pt x="1186543" y="446315"/>
                </a:cubicBezTo>
                <a:cubicBezTo>
                  <a:pt x="1207476" y="430616"/>
                  <a:pt x="1233355" y="421275"/>
                  <a:pt x="1251857" y="402772"/>
                </a:cubicBezTo>
                <a:cubicBezTo>
                  <a:pt x="1276699" y="377929"/>
                  <a:pt x="1282667" y="369908"/>
                  <a:pt x="1317171" y="348343"/>
                </a:cubicBezTo>
                <a:cubicBezTo>
                  <a:pt x="1330932" y="339743"/>
                  <a:pt x="1346200" y="333829"/>
                  <a:pt x="1360714" y="326572"/>
                </a:cubicBezTo>
                <a:cubicBezTo>
                  <a:pt x="1371600" y="315686"/>
                  <a:pt x="1381545" y="303770"/>
                  <a:pt x="1393371" y="293915"/>
                </a:cubicBezTo>
                <a:cubicBezTo>
                  <a:pt x="1403422" y="285539"/>
                  <a:pt x="1416182" y="280758"/>
                  <a:pt x="1426028" y="272143"/>
                </a:cubicBezTo>
                <a:cubicBezTo>
                  <a:pt x="1445338" y="255247"/>
                  <a:pt x="1462314" y="235858"/>
                  <a:pt x="1480457" y="217715"/>
                </a:cubicBezTo>
                <a:lnTo>
                  <a:pt x="1502228" y="195943"/>
                </a:lnTo>
                <a:lnTo>
                  <a:pt x="1524000" y="174172"/>
                </a:lnTo>
                <a:cubicBezTo>
                  <a:pt x="1531257" y="152401"/>
                  <a:pt x="1541270" y="131361"/>
                  <a:pt x="1545771" y="108858"/>
                </a:cubicBezTo>
                <a:lnTo>
                  <a:pt x="1556657" y="54429"/>
                </a:lnTo>
              </a:path>
            </a:pathLst>
          </a:cu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F2ED667-247F-FE74-32C5-7EFFDCDE4097}"/>
              </a:ext>
            </a:extLst>
          </p:cNvPr>
          <p:cNvSpPr txBox="1"/>
          <p:nvPr/>
        </p:nvSpPr>
        <p:spPr>
          <a:xfrm rot="18748813">
            <a:off x="2584525" y="4980280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>
                <a:solidFill>
                  <a:schemeClr val="tx2"/>
                </a:solidFill>
              </a:rPr>
              <a:t>ニュージーランド</a:t>
            </a:r>
          </a:p>
        </p:txBody>
      </p:sp>
    </p:spTree>
    <p:extLst>
      <p:ext uri="{BB962C8B-B14F-4D97-AF65-F5344CB8AC3E}">
        <p14:creationId xmlns:p14="http://schemas.microsoft.com/office/powerpoint/2010/main" val="3699922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</Words>
  <Application>Microsoft Macintosh PowerPoint</Application>
  <PresentationFormat>ワイド画面</PresentationFormat>
  <Paragraphs>9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6" baseType="lpstr"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宇宙 柴田</dc:creator>
  <cp:lastModifiedBy>宇宙 柴田</cp:lastModifiedBy>
  <cp:revision>1</cp:revision>
  <dcterms:created xsi:type="dcterms:W3CDTF">2025-09-18T11:59:45Z</dcterms:created>
  <dcterms:modified xsi:type="dcterms:W3CDTF">2025-09-18T13:09:00Z</dcterms:modified>
</cp:coreProperties>
</file>