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7D32C-7E5D-0B0A-B61F-35403ECB6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3BDD1A-238E-2AD5-35C0-F0A1B346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769A33-6CBD-9729-9F24-A2EBC07A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3BAD28-ECC8-ECCF-849E-4919315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01B3B3-D245-5504-FDE0-3FE3E164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0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B4714-AAD7-BC20-D52C-9182751E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88A297-724E-B33A-815A-907E90782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466421-5BF6-1DBA-1619-EAB317FF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54262A-A6E5-350B-EA85-2AB2CF52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B98496-5E35-E0E4-BD66-7BBB1B2F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41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103635-71C4-1865-2288-9EDB5A4DC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98E37B-1FE0-1E44-6808-834B3358B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6313EF-CDEA-C840-FD17-DB17C6A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605796-1A43-FDD8-8784-43514EA3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72C43B-E713-3378-B6EB-F3AB9706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15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64A8E-4678-F2E8-7E31-3767360E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0ACD24-C47A-97FC-89C8-77EAD5FB4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3D23FE-4C3B-A6B9-20D5-E6C33BE5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D48B48-5080-968D-E4F2-B3A9459D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4C1B2-AE71-9524-D27D-8524F8CA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7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4D95C-BA81-F644-8442-4F327199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5B3DB0-B487-5E8D-8850-F3419829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6D608-76AD-9653-F097-0AA4D671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A2A37F-EFB5-2D9A-9AE5-7F310F82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0DEF97-0A57-1D6A-357D-6EF5261E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3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CA4DB-4874-DFE8-6CB5-B3088BC8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0A55E-6BEE-561F-E8A0-2DB761B0F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2EFE64-D840-8345-E1E3-1EDD7EC1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50CEC5-648B-61A5-C94C-1E9F0DCA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E18A3F-4CF3-C427-1F26-7EDDA579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52D0AE-BAF4-D70C-90CA-556C6B85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45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A95A-61BA-4B0C-536A-F3ED9DFE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16D20F-90F4-C032-0B26-8AB39B7E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2D5C40-08C8-1E85-0D3F-B251BFB1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7A60B6-E37B-E63A-2B79-6FCA038F4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F777D4-B2F2-AF4E-7879-8C3C7538E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0357614-C02C-796A-DD89-00E036F3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239F55-F44C-573C-D94E-7EA45DE6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7194E8-3D8E-1408-2C13-4DDA9824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0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6F9296-179C-4DF5-C2BC-9DDF134B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4E0F11-D7CF-DF80-BD1F-3EB9DF76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8C97B2-0345-83E1-44A4-51D7ED87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417EE8-4DE5-91B6-D695-12878FE5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51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BB09D2-C1B8-2F4E-ADCA-499CB63D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45FF9C-1425-20C8-E2FF-8E459BDE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53823A-794B-CAF7-592A-220E259B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1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22CB46-8CDE-CE33-DB46-0C57FCD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02971-2A15-A0C3-1FD4-65298320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535D5B-66F6-FF5F-A4BE-131D42264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039607-5A69-2063-47C7-5E3A00C8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FB4FAD-9EEF-3BBA-7002-91B64CCA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DFFC8D-A241-856A-F28F-8BD89275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5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5EDF2-ED7B-D98B-5BA4-2A448C57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1903F9-1809-FC80-6D52-6630AFF99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F475C1-904E-FB24-DB77-C7609DE8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4E91F4-B1CF-5BED-DD9C-159A24D2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4DBEEC-3904-F61D-0951-DB7565D3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D8AEDF-589E-6715-6237-318B5557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49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786CC2-879B-A06E-A6D6-F8AB4F4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228CC6-3D86-05EB-AC65-0C00C2A25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948496-E037-05A0-62A2-3B08D96CC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CD5C-DA31-0549-9CA2-BE44460BD74C}" type="datetimeFigureOut">
              <a:rPr kumimoji="1" lang="ja-JP" altLang="en-US" smtClean="0"/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AB42F7-02EC-FF95-ACD2-941114C96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CD9E76-ABA4-8C58-15F0-85A4B475D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4C43-0440-844E-AA9A-8523B7C91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5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0207C5-1F26-7407-3A6D-C96DA95E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B50508-446C-858A-CF94-2275B0A7A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43"/>
          <a:stretch/>
        </p:blipFill>
        <p:spPr>
          <a:xfrm>
            <a:off x="0" y="0"/>
            <a:ext cx="12192000" cy="56823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D9EF15-C037-A2EB-2977-FDAB5612E2E2}"/>
              </a:ext>
            </a:extLst>
          </p:cNvPr>
          <p:cNvSpPr txBox="1"/>
          <p:nvPr/>
        </p:nvSpPr>
        <p:spPr>
          <a:xfrm>
            <a:off x="5453743" y="5018314"/>
            <a:ext cx="492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東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FE6F32-8BBD-F9A6-A71B-9CE74BE9B4B6}"/>
              </a:ext>
            </a:extLst>
          </p:cNvPr>
          <p:cNvSpPr txBox="1"/>
          <p:nvPr/>
        </p:nvSpPr>
        <p:spPr>
          <a:xfrm>
            <a:off x="10570029" y="4787481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南東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6A2C15-1906-CA45-7470-DC7C0003A37E}"/>
              </a:ext>
            </a:extLst>
          </p:cNvPr>
          <p:cNvSpPr txBox="1"/>
          <p:nvPr/>
        </p:nvSpPr>
        <p:spPr>
          <a:xfrm>
            <a:off x="270730" y="4556648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北東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06ACD-ACE8-D298-8F8B-718083615BF4}"/>
              </a:ext>
            </a:extLst>
          </p:cNvPr>
          <p:cNvSpPr txBox="1"/>
          <p:nvPr/>
        </p:nvSpPr>
        <p:spPr>
          <a:xfrm>
            <a:off x="6346371" y="37773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A0E485-34F6-752C-C2F1-ECB45E94B53F}"/>
              </a:ext>
            </a:extLst>
          </p:cNvPr>
          <p:cNvSpPr txBox="1"/>
          <p:nvPr/>
        </p:nvSpPr>
        <p:spPr>
          <a:xfrm>
            <a:off x="6999514" y="37773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土星</a:t>
            </a:r>
          </a:p>
        </p:txBody>
      </p:sp>
    </p:spTree>
    <p:extLst>
      <p:ext uri="{BB962C8B-B14F-4D97-AF65-F5344CB8AC3E}">
        <p14:creationId xmlns:p14="http://schemas.microsoft.com/office/powerpoint/2010/main" val="426952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Macintosh PowerPoint</Application>
  <PresentationFormat>ワイド画面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2025-09-25T06:43:54Z</dcterms:created>
  <dcterms:modified xsi:type="dcterms:W3CDTF">2025-09-25T06:57:53Z</dcterms:modified>
</cp:coreProperties>
</file>