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3D7F81-88C5-D429-FDCE-3AF6340CC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E6A532E-685D-21D2-AA71-60F8626F7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80CDD7-5859-2759-E8BF-EB9A47D2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92C963-99BA-0684-70A2-9EEE5B58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B4424-902A-066A-1B23-F2938B2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22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38028-5DB9-3935-9469-5BD0CB0E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0A9EA2-766C-2B41-5D16-31A65CE8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2E265D-4433-FD07-B838-66ED453B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B8D862-7D50-3F0D-3B88-1FCDCD32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A97F26-7AAB-2B2C-137B-B0F2CB2A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9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464C50A-22EC-BF22-5E08-293DE32F7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AD1905-9D35-2293-B7BB-EA37DD5E3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3AAF53-F8EA-1F90-2750-69DEE4B7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D3EA8A-930F-7433-C469-CAF1D8E7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1B04C8-85AB-A832-40F9-99987577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3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7C44AC-5210-D8CC-5CC6-95803BE1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7F79C4-0642-D801-5166-F43885515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F783C2-0C28-A475-AE99-55F52445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4806ED-9EAD-5A24-D62C-9B069009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91F00B-55A9-AD39-7A5A-DBD32EE6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97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C1FA1D-35DF-EBC8-2B15-FD1445E0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46936B-4716-93A1-C57D-0AB96235F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83C765-F714-C80C-E5E4-64408FB4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38B67F-075E-B9A6-FFD5-FEF3FCA0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C4BBA5-B269-52AA-8FAE-3BAA1EDB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12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85594E-A306-0289-3738-F69C396D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3D8093-6703-6F85-2781-4CA73DE5E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6E29EA-F7DE-BBB2-203F-2CB2C0FA1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494C89-B48B-3EF8-95D6-A75AAA95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5D843C-FD03-1167-9A04-DB77B905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C2EFE0-7A5B-05FA-B9AD-5AC5227E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87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253F3-6848-AA58-36B2-F3410EC5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3AC5E9-F7C7-96CE-87C8-123499EAF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3F6798-0A32-4FD1-7BD2-989878B67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368D71-43B9-34F4-B3B1-1F81E1570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8AC586-B8B3-6E17-5919-DCCF3DFAE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DA3C5A9-73FD-5DEC-17C1-AE6DB9C4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A16F839-815C-27E8-62D8-DE2DCC24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53AC41F-1A01-23EF-5EF4-06118882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67363-9826-DE19-61EC-91FF57DF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B7E4577-A7C6-A1F9-3301-93196918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4308167-92CD-F1ED-6B74-D4356A246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7352A1-2FCB-BE88-A669-FBA092E6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7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856748-E420-E37F-5D42-A4493CD5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2775051-BF9C-95B5-DA8E-2BAB1BAE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CE0E5C-68E0-E470-3311-85485005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3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72C3DD-32F9-3193-5FF6-B54D406B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E8C389-F446-FC77-6601-7496B4D1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B2156C-B538-A7FF-56CA-00728A496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67BB5B-6408-0D2F-D260-CC638F40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035D5E-C772-7013-4AD4-3EFA0D3D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FBB4FF-D2E4-2CC5-8021-B364281B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49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54CD0E-F820-D5E2-3573-A0695CE3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D4EC6FF-D965-4819-BE49-66C0B7B0F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072AFC-4F95-3AFA-6906-9297BC837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23342F-7FF4-6E36-DBC1-E3A54D5B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5D2578-2CD2-21F8-A90A-1E876CD5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9AE29A-6D16-B1E6-2E51-2A194504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95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A496A2E-BE13-5BD0-E64B-0DBC5C95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E861174-E0B2-A57E-B9CC-2167004BC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B86708-995F-01AC-B60F-973B17197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2C031-5349-CD42-84CB-DEAEE0DF3495}" type="datetimeFigureOut">
              <a:rPr kumimoji="1" lang="ja-JP" altLang="en-US" smtClean="0"/>
              <a:t>2025/10/4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1DFF65-F193-2095-928A-4D79C148A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6536A-3B2B-273E-EB96-0062591F8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2F5CB-8EC9-3D44-B122-87D8BEBD6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6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CACF9FE-F131-222D-352F-250936931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7" r="14846" b="28789"/>
          <a:stretch/>
        </p:blipFill>
        <p:spPr>
          <a:xfrm>
            <a:off x="0" y="0"/>
            <a:ext cx="11509931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6F2B77-EA58-452C-6CBE-5EFFAA545B9D}"/>
              </a:ext>
            </a:extLst>
          </p:cNvPr>
          <p:cNvSpPr txBox="1"/>
          <p:nvPr/>
        </p:nvSpPr>
        <p:spPr>
          <a:xfrm rot="16200000">
            <a:off x="5047079" y="834794"/>
            <a:ext cx="141577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FF00"/>
                </a:solidFill>
              </a:rPr>
              <a:t>銀河赤道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A20D686-823E-820C-45A7-CD9575F71474}"/>
              </a:ext>
            </a:extLst>
          </p:cNvPr>
          <p:cNvCxnSpPr/>
          <p:nvPr/>
        </p:nvCxnSpPr>
        <p:spPr>
          <a:xfrm>
            <a:off x="5504983" y="-108857"/>
            <a:ext cx="0" cy="65314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1197C6-667C-1A46-D535-AB404FD412D0}"/>
              </a:ext>
            </a:extLst>
          </p:cNvPr>
          <p:cNvSpPr txBox="1"/>
          <p:nvPr/>
        </p:nvSpPr>
        <p:spPr>
          <a:xfrm>
            <a:off x="6281094" y="34290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solidFill>
                  <a:srgbClr val="00B0F0"/>
                </a:solidFill>
              </a:rPr>
              <a:t>織姫星</a:t>
            </a:r>
            <a:endParaRPr kumimoji="1" lang="ja-JP" altLang="en-US" sz="2000">
              <a:solidFill>
                <a:srgbClr val="00B0F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6A0D6D-01F0-DEE8-0C3D-E9CA469D0C8F}"/>
              </a:ext>
            </a:extLst>
          </p:cNvPr>
          <p:cNvSpPr txBox="1"/>
          <p:nvPr/>
        </p:nvSpPr>
        <p:spPr>
          <a:xfrm>
            <a:off x="4328763" y="403860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B0F0"/>
                </a:solidFill>
              </a:rPr>
              <a:t>彦星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E2C00F-12FD-36B8-EC3A-674A0A7DACAB}"/>
              </a:ext>
            </a:extLst>
          </p:cNvPr>
          <p:cNvSpPr txBox="1"/>
          <p:nvPr/>
        </p:nvSpPr>
        <p:spPr>
          <a:xfrm>
            <a:off x="5716952" y="260482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B0F0"/>
                </a:solidFill>
              </a:rPr>
              <a:t>デネブ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259697-4B5A-B099-E425-EE321BC185DE}"/>
              </a:ext>
            </a:extLst>
          </p:cNvPr>
          <p:cNvSpPr txBox="1"/>
          <p:nvPr/>
        </p:nvSpPr>
        <p:spPr>
          <a:xfrm rot="16200000">
            <a:off x="3834901" y="865572"/>
            <a:ext cx="172354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B0F0"/>
                </a:solidFill>
              </a:rPr>
              <a:t>カシオペヤ座</a:t>
            </a:r>
          </a:p>
        </p:txBody>
      </p:sp>
    </p:spTree>
    <p:extLst>
      <p:ext uri="{BB962C8B-B14F-4D97-AF65-F5344CB8AC3E}">
        <p14:creationId xmlns:p14="http://schemas.microsoft.com/office/powerpoint/2010/main" val="79964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CEFE78-3173-DB94-6DFD-F954389AD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4" r="20588" b="33520"/>
          <a:stretch/>
        </p:blipFill>
        <p:spPr>
          <a:xfrm>
            <a:off x="-856" y="1"/>
            <a:ext cx="12206266" cy="665117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AFD97-A41D-256D-C379-932DFEA4E816}"/>
              </a:ext>
            </a:extLst>
          </p:cNvPr>
          <p:cNvSpPr txBox="1"/>
          <p:nvPr/>
        </p:nvSpPr>
        <p:spPr>
          <a:xfrm rot="2279253">
            <a:off x="1868091" y="2774097"/>
            <a:ext cx="141577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FF00"/>
                </a:solidFill>
              </a:rPr>
              <a:t>銀河赤道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59A7DF-27CC-48ED-6998-B3973BADAB66}"/>
              </a:ext>
            </a:extLst>
          </p:cNvPr>
          <p:cNvSpPr txBox="1"/>
          <p:nvPr/>
        </p:nvSpPr>
        <p:spPr>
          <a:xfrm>
            <a:off x="5542002" y="41474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solidFill>
                  <a:srgbClr val="00B0F0"/>
                </a:solidFill>
              </a:rPr>
              <a:t>織姫星</a:t>
            </a:r>
            <a:endParaRPr kumimoji="1" lang="ja-JP" altLang="en-US" sz="2000">
              <a:solidFill>
                <a:srgbClr val="00B0F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F3740E-4185-35FE-E461-C2D2F085615B}"/>
              </a:ext>
            </a:extLst>
          </p:cNvPr>
          <p:cNvSpPr txBox="1"/>
          <p:nvPr/>
        </p:nvSpPr>
        <p:spPr>
          <a:xfrm>
            <a:off x="5695890" y="548640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B0F0"/>
                </a:solidFill>
              </a:rPr>
              <a:t>彦星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FCFEE8-4A2E-D140-AAF9-D2FEF42DE529}"/>
              </a:ext>
            </a:extLst>
          </p:cNvPr>
          <p:cNvSpPr txBox="1"/>
          <p:nvPr/>
        </p:nvSpPr>
        <p:spPr>
          <a:xfrm>
            <a:off x="3286854" y="454756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00B0F0"/>
                </a:solidFill>
              </a:rPr>
              <a:t>デネブ</a:t>
            </a:r>
          </a:p>
        </p:txBody>
      </p:sp>
    </p:spTree>
    <p:extLst>
      <p:ext uri="{BB962C8B-B14F-4D97-AF65-F5344CB8AC3E}">
        <p14:creationId xmlns:p14="http://schemas.microsoft.com/office/powerpoint/2010/main" val="335774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lustration of our galaxy with and without labels.">
            <a:extLst>
              <a:ext uri="{FF2B5EF4-FFF2-40B4-BE49-F238E27FC236}">
                <a16:creationId xmlns:a16="http://schemas.microsoft.com/office/drawing/2014/main" id="{92781088-C55C-4373-CBE9-495FB306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673" y="-6410"/>
            <a:ext cx="6870819" cy="68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8EA3F65-4A3B-100C-6B9B-1569267E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59" y="4467836"/>
            <a:ext cx="497846" cy="5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68A1A1-78DF-BFA7-EA2A-4B871B5D026B}"/>
              </a:ext>
            </a:extLst>
          </p:cNvPr>
          <p:cNvSpPr txBox="1"/>
          <p:nvPr/>
        </p:nvSpPr>
        <p:spPr>
          <a:xfrm>
            <a:off x="4673588" y="453524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太陽系の位置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E8AD22-C81D-88EC-B0F8-2F73EBED65FB}"/>
              </a:ext>
            </a:extLst>
          </p:cNvPr>
          <p:cNvSpPr txBox="1"/>
          <p:nvPr/>
        </p:nvSpPr>
        <p:spPr>
          <a:xfrm>
            <a:off x="1284271" y="29795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銀河系の想像図</a:t>
            </a:r>
          </a:p>
        </p:txBody>
      </p:sp>
    </p:spTree>
    <p:extLst>
      <p:ext uri="{BB962C8B-B14F-4D97-AF65-F5344CB8AC3E}">
        <p14:creationId xmlns:p14="http://schemas.microsoft.com/office/powerpoint/2010/main" val="3557559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21</Words>
  <Application>Microsoft Macintosh PowerPoint</Application>
  <PresentationFormat>ワイド画面</PresentationFormat>
  <Paragraphs>11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2</cp:revision>
  <dcterms:created xsi:type="dcterms:W3CDTF">2025-10-02T11:06:41Z</dcterms:created>
  <dcterms:modified xsi:type="dcterms:W3CDTF">2025-10-04T01:00:12Z</dcterms:modified>
</cp:coreProperties>
</file>