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2"/>
  </p:normalViewPr>
  <p:slideViewPr>
    <p:cSldViewPr snapToGrid="0">
      <p:cViewPr varScale="1">
        <p:scale>
          <a:sx n="118" d="100"/>
          <a:sy n="118" d="100"/>
        </p:scale>
        <p:origin x="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23BBAF-234A-6A9E-1C58-43E4EEC82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564A75-C8D6-0FFB-88DA-249B4007E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5CE5B-83F7-C9DB-E196-5D82344B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2C53-BD80-7541-8D86-8CC8353AD8FC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73E910-5474-AF73-0B58-91D14A704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B13CC4-B9C6-5E5E-1AF6-19FEFAA4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68DD-43C4-F745-A1CF-F3F299A1C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42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0FAEDC-A113-EBF2-C586-FF93A8F7B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DA3D5D0-8B43-F7BB-A177-90371E397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1F76D9-051E-68C2-8EE9-52D8A0863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2C53-BD80-7541-8D86-8CC8353AD8FC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62484E-C62C-2778-3421-36E65EBD9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5309F8-EF01-8277-CC87-6C45137C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68DD-43C4-F745-A1CF-F3F299A1C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13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1645498-1D37-D12F-87F7-AD207D91F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3F02CD9-39E9-E0B4-2234-576176B8F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3B63B9-3EA4-C94B-34CC-AFE765339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2C53-BD80-7541-8D86-8CC8353AD8FC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BED990-1638-8CA8-883F-B4E35BA0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C525A5-A3D9-0525-501D-1B6D39707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68DD-43C4-F745-A1CF-F3F299A1C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51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00D8EB-A7E8-4E96-6C42-C16E84E71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294E67-9EFC-7628-8349-DB450A0C3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8AAEC0-AC4C-88F5-838B-E336AED0B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2C53-BD80-7541-8D86-8CC8353AD8FC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8B3B29-6586-8A12-CF7B-B22CC2E81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08A267-9FE4-C6B9-A6AE-79B6C005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68DD-43C4-F745-A1CF-F3F299A1C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6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A85A2E-ACB4-58BA-3D3A-34C6C87CC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A1FEC4C-E811-D3DA-DCF9-33F7B432E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994944-0489-0236-892C-37249CBB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2C53-BD80-7541-8D86-8CC8353AD8FC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EAA56D-4576-F99D-145D-E88220617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EF1B13-E52D-A599-D732-1775F841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68DD-43C4-F745-A1CF-F3F299A1C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13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B65DE4-DC5C-C8E1-45F8-F13E5CCFC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D672E9-036C-13CE-A614-0B309EA85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D7EC7-CF6D-A08B-D16D-13A719A18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AB6A715-ED9F-188F-07D5-76D2D79D7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2C53-BD80-7541-8D86-8CC8353AD8FC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5B176D9-12A1-B655-DF79-6654396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9A2C4C6-33C8-7306-1720-5B63FC63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68DD-43C4-F745-A1CF-F3F299A1C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48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9D152F-E875-A872-06C5-78D7725B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C142461-BDE6-EBB9-C859-2150082BB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63B251-633D-0EC3-9A1A-C544F7709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D449AAD-87EE-FAA7-0C5A-229EF6255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7698C4D-9707-C950-6A8A-B2681703E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19B34BA-F792-775D-0756-85C3FE549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2C53-BD80-7541-8D86-8CC8353AD8FC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ED01322-BC03-41B9-1ECA-9F7C6E72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E6F0C64-4B27-8E55-BDDA-0DB7F4623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68DD-43C4-F745-A1CF-F3F299A1C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672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F94626-8DD7-582E-E896-66CE5120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B527FF-8572-3BA3-05C5-51CDE0748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2C53-BD80-7541-8D86-8CC8353AD8FC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6EFBBD9-11EE-A97B-FEEE-CCC8715F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4470E1A-1F20-C0E6-826D-FA0979E15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68DD-43C4-F745-A1CF-F3F299A1C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02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1EE8A2F-9042-42CE-D2C5-393E11466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2C53-BD80-7541-8D86-8CC8353AD8FC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6AA34B9-EAB0-E30D-0904-E7F2AA3B6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32BDFF-630B-AE8E-F9F7-5C35DA3B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68DD-43C4-F745-A1CF-F3F299A1C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53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52C202-4EA0-743D-5354-4514F456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D2CE5E-EC21-2324-FE4A-A3937977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1270D2-7A50-9F5C-8A6E-4DCDD0856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C2E9AE-C612-0DDB-1920-E9C5F7A3B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2C53-BD80-7541-8D86-8CC8353AD8FC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AC36FC0-442C-9E2A-1E8F-69715000B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D26EB7F-3374-6C3A-7BC1-F24465B5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68DD-43C4-F745-A1CF-F3F299A1C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521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C9794C-E8AC-A59F-0ADB-8EA1EBA9B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3A1030F-9E7B-F664-6471-A8A0C1C11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65470A4-186C-D375-90C2-5A3F6DB4B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7ABA13-9644-A450-30F2-F589A504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2C53-BD80-7541-8D86-8CC8353AD8FC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906E7-350A-CB20-5789-24D9A8025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C85260F-C3B0-0FF5-92A8-CAD14EA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68DD-43C4-F745-A1CF-F3F299A1C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699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4EAEBB8-9F7F-388D-2720-8535706CC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14BAF5-ADFB-CB7F-2584-07CB30879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37E9C9-9694-B785-0FE3-AB4707D79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B2C53-BD80-7541-8D86-8CC8353AD8FC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B52C7C-440C-9041-8D77-191468237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7E6722-F064-B7B6-852A-A582514CA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668DD-43C4-F745-A1CF-F3F299A1C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17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8B9980A-65F0-B04F-010D-7B87AD123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円/楕円 7">
            <a:extLst>
              <a:ext uri="{FF2B5EF4-FFF2-40B4-BE49-F238E27FC236}">
                <a16:creationId xmlns:a16="http://schemas.microsoft.com/office/drawing/2014/main" id="{F3C11AFE-B89B-0E6A-D788-A28F2BF88F2B}"/>
              </a:ext>
            </a:extLst>
          </p:cNvPr>
          <p:cNvSpPr/>
          <p:nvPr/>
        </p:nvSpPr>
        <p:spPr>
          <a:xfrm>
            <a:off x="5943599" y="4256314"/>
            <a:ext cx="446314" cy="381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9103D8A-88D1-A3BA-5EE4-B3CB75F89C28}"/>
              </a:ext>
            </a:extLst>
          </p:cNvPr>
          <p:cNvSpPr/>
          <p:nvPr/>
        </p:nvSpPr>
        <p:spPr>
          <a:xfrm>
            <a:off x="-228600" y="6477000"/>
            <a:ext cx="12605657" cy="500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80CF780-B7A7-47ED-B06A-EDDC1CE9C693}"/>
              </a:ext>
            </a:extLst>
          </p:cNvPr>
          <p:cNvSpPr txBox="1"/>
          <p:nvPr/>
        </p:nvSpPr>
        <p:spPr>
          <a:xfrm>
            <a:off x="1186543" y="618461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chemeClr val="bg1"/>
                </a:solidFill>
              </a:rPr>
              <a:t>東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F1B867D-2E6E-6192-44CC-BDEE195F235E}"/>
              </a:ext>
            </a:extLst>
          </p:cNvPr>
          <p:cNvSpPr txBox="1"/>
          <p:nvPr/>
        </p:nvSpPr>
        <p:spPr>
          <a:xfrm>
            <a:off x="10254343" y="614259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>
                <a:solidFill>
                  <a:schemeClr val="bg1"/>
                </a:solidFill>
              </a:rPr>
              <a:t>南</a:t>
            </a:r>
            <a:endParaRPr kumimoji="1" lang="ja-JP" altLang="en-US" sz="3200">
              <a:solidFill>
                <a:schemeClr val="bg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733D2FA-37ED-BB29-3E21-0F9D15962284}"/>
              </a:ext>
            </a:extLst>
          </p:cNvPr>
          <p:cNvSpPr txBox="1"/>
          <p:nvPr/>
        </p:nvSpPr>
        <p:spPr>
          <a:xfrm>
            <a:off x="6531427" y="424542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FF0000"/>
                </a:solidFill>
              </a:rPr>
              <a:t>土星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19BB38C-1C2A-9FCD-2C6A-4BF44DFFCF31}"/>
              </a:ext>
            </a:extLst>
          </p:cNvPr>
          <p:cNvSpPr txBox="1"/>
          <p:nvPr/>
        </p:nvSpPr>
        <p:spPr>
          <a:xfrm>
            <a:off x="4974141" y="218579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FFFF00"/>
                </a:solidFill>
              </a:rPr>
              <a:t>ペガスス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09F6C68-8098-E7AA-DE81-66491F7DCFCF}"/>
              </a:ext>
            </a:extLst>
          </p:cNvPr>
          <p:cNvSpPr txBox="1"/>
          <p:nvPr/>
        </p:nvSpPr>
        <p:spPr>
          <a:xfrm>
            <a:off x="9514115" y="63137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FFFF00"/>
                </a:solidFill>
              </a:rPr>
              <a:t>彦星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B4E68EC-4986-5DA7-3DEE-2DB5AE1C07EE}"/>
              </a:ext>
            </a:extLst>
          </p:cNvPr>
          <p:cNvCxnSpPr>
            <a:cxnSpLocks/>
          </p:cNvCxnSpPr>
          <p:nvPr/>
        </p:nvCxnSpPr>
        <p:spPr>
          <a:xfrm flipH="1">
            <a:off x="979714" y="1992086"/>
            <a:ext cx="4408715" cy="2454728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159AECDA-3A83-F7C9-1D83-24D8E652A727}"/>
              </a:ext>
            </a:extLst>
          </p:cNvPr>
          <p:cNvCxnSpPr>
            <a:cxnSpLocks/>
          </p:cNvCxnSpPr>
          <p:nvPr/>
        </p:nvCxnSpPr>
        <p:spPr>
          <a:xfrm flipH="1">
            <a:off x="1571148" y="2913535"/>
            <a:ext cx="4405111" cy="2918488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C7766BB-1B6F-4A7A-152D-13A6CC724320}"/>
              </a:ext>
            </a:extLst>
          </p:cNvPr>
          <p:cNvSpPr txBox="1"/>
          <p:nvPr/>
        </p:nvSpPr>
        <p:spPr>
          <a:xfrm>
            <a:off x="2070331" y="335279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ハマル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ACDB95F-B0C1-1F8F-D2F0-7E5F95287C17}"/>
              </a:ext>
            </a:extLst>
          </p:cNvPr>
          <p:cNvSpPr txBox="1"/>
          <p:nvPr/>
        </p:nvSpPr>
        <p:spPr>
          <a:xfrm>
            <a:off x="3962118" y="276793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00FA00"/>
                </a:solidFill>
              </a:rPr>
              <a:t>秋の四辺形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109AB91-9D60-8CE7-260C-403E235AC05E}"/>
              </a:ext>
            </a:extLst>
          </p:cNvPr>
          <p:cNvSpPr txBox="1"/>
          <p:nvPr/>
        </p:nvSpPr>
        <p:spPr>
          <a:xfrm>
            <a:off x="4030648" y="219120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C000"/>
                </a:solidFill>
              </a:rPr>
              <a:t>a</a:t>
            </a:r>
            <a:endParaRPr kumimoji="1" lang="ja-JP" altLang="en-US" sz="2800">
              <a:solidFill>
                <a:srgbClr val="FFC00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60B2C20-28D8-B946-CC2E-73A7DA7E533B}"/>
              </a:ext>
            </a:extLst>
          </p:cNvPr>
          <p:cNvSpPr txBox="1"/>
          <p:nvPr/>
        </p:nvSpPr>
        <p:spPr>
          <a:xfrm>
            <a:off x="5092760" y="1563168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C000"/>
                </a:solidFill>
              </a:rPr>
              <a:t>b</a:t>
            </a:r>
            <a:endParaRPr kumimoji="1" lang="ja-JP" altLang="en-US" sz="2800">
              <a:solidFill>
                <a:srgbClr val="FFC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B1F6DBD-A78C-B560-EFAF-56B2C88DBAD1}"/>
              </a:ext>
            </a:extLst>
          </p:cNvPr>
          <p:cNvSpPr txBox="1"/>
          <p:nvPr/>
        </p:nvSpPr>
        <p:spPr>
          <a:xfrm>
            <a:off x="5920787" y="2841169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C000"/>
                </a:solidFill>
              </a:rPr>
              <a:t>c</a:t>
            </a:r>
            <a:endParaRPr kumimoji="1" lang="ja-JP" altLang="en-US" sz="2800">
              <a:solidFill>
                <a:srgbClr val="FFC000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5D49689-71EE-AA4D-D4AD-35045840D48F}"/>
              </a:ext>
            </a:extLst>
          </p:cNvPr>
          <p:cNvSpPr txBox="1"/>
          <p:nvPr/>
        </p:nvSpPr>
        <p:spPr>
          <a:xfrm>
            <a:off x="4913146" y="3459865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C000"/>
                </a:solidFill>
              </a:rPr>
              <a:t>d</a:t>
            </a:r>
            <a:endParaRPr kumimoji="1" lang="ja-JP" altLang="en-US" sz="280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8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4923E43-6783-C0DF-6BC7-58C4051E4966}"/>
              </a:ext>
            </a:extLst>
          </p:cNvPr>
          <p:cNvGrpSpPr/>
          <p:nvPr/>
        </p:nvGrpSpPr>
        <p:grpSpPr>
          <a:xfrm rot="7693027">
            <a:off x="4329959" y="742033"/>
            <a:ext cx="4011054" cy="4098957"/>
            <a:chOff x="2574925" y="0"/>
            <a:chExt cx="7483475" cy="6858000"/>
          </a:xfrm>
        </p:grpSpPr>
        <p:pic>
          <p:nvPicPr>
            <p:cNvPr id="1026" name="Picture 2" descr="ペガサスのイラスト | かわいいフリー素材集 いらすとや">
              <a:extLst>
                <a:ext uri="{FF2B5EF4-FFF2-40B4-BE49-F238E27FC236}">
                  <a16:creationId xmlns:a16="http://schemas.microsoft.com/office/drawing/2014/main" id="{48CBEFCA-2A88-3700-4B11-1AD1066C96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5" y="0"/>
              <a:ext cx="704215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854CE655-65F2-B33D-FB66-75377288D6F9}"/>
                </a:ext>
              </a:extLst>
            </p:cNvPr>
            <p:cNvSpPr/>
            <p:nvPr/>
          </p:nvSpPr>
          <p:spPr>
            <a:xfrm rot="294171">
              <a:off x="6172200" y="3145971"/>
              <a:ext cx="3886200" cy="3494316"/>
            </a:xfrm>
            <a:custGeom>
              <a:avLst/>
              <a:gdLst>
                <a:gd name="connsiteX0" fmla="*/ 1752600 w 3886200"/>
                <a:gd name="connsiteY0" fmla="*/ 337458 h 3494315"/>
                <a:gd name="connsiteX1" fmla="*/ 1752600 w 3886200"/>
                <a:gd name="connsiteY1" fmla="*/ 337458 h 3494315"/>
                <a:gd name="connsiteX2" fmla="*/ 0 w 3886200"/>
                <a:gd name="connsiteY2" fmla="*/ 2786743 h 3494315"/>
                <a:gd name="connsiteX3" fmla="*/ 1698171 w 3886200"/>
                <a:gd name="connsiteY3" fmla="*/ 3494315 h 3494315"/>
                <a:gd name="connsiteX4" fmla="*/ 1839686 w 3886200"/>
                <a:gd name="connsiteY4" fmla="*/ 3494315 h 3494315"/>
                <a:gd name="connsiteX5" fmla="*/ 3886200 w 3886200"/>
                <a:gd name="connsiteY5" fmla="*/ 3211286 h 3494315"/>
                <a:gd name="connsiteX6" fmla="*/ 3875314 w 3886200"/>
                <a:gd name="connsiteY6" fmla="*/ 3058886 h 3494315"/>
                <a:gd name="connsiteX7" fmla="*/ 3875314 w 3886200"/>
                <a:gd name="connsiteY7" fmla="*/ 21772 h 3494315"/>
                <a:gd name="connsiteX8" fmla="*/ 3766457 w 3886200"/>
                <a:gd name="connsiteY8" fmla="*/ 0 h 3494315"/>
                <a:gd name="connsiteX9" fmla="*/ 1709057 w 3886200"/>
                <a:gd name="connsiteY9" fmla="*/ 402772 h 3494315"/>
                <a:gd name="connsiteX10" fmla="*/ 1676400 w 3886200"/>
                <a:gd name="connsiteY10" fmla="*/ 413658 h 3494315"/>
                <a:gd name="connsiteX11" fmla="*/ 1676400 w 3886200"/>
                <a:gd name="connsiteY11" fmla="*/ 446315 h 349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6200" h="3494315">
                  <a:moveTo>
                    <a:pt x="1752600" y="337458"/>
                  </a:moveTo>
                  <a:lnTo>
                    <a:pt x="1752600" y="337458"/>
                  </a:lnTo>
                  <a:lnTo>
                    <a:pt x="0" y="2786743"/>
                  </a:lnTo>
                  <a:lnTo>
                    <a:pt x="1698171" y="3494315"/>
                  </a:lnTo>
                  <a:lnTo>
                    <a:pt x="1839686" y="3494315"/>
                  </a:lnTo>
                  <a:lnTo>
                    <a:pt x="3886200" y="3211286"/>
                  </a:lnTo>
                  <a:cubicBezTo>
                    <a:pt x="3873310" y="3095283"/>
                    <a:pt x="3875314" y="3146173"/>
                    <a:pt x="3875314" y="3058886"/>
                  </a:cubicBezTo>
                  <a:lnTo>
                    <a:pt x="3875314" y="21772"/>
                  </a:lnTo>
                  <a:lnTo>
                    <a:pt x="3766457" y="0"/>
                  </a:lnTo>
                  <a:lnTo>
                    <a:pt x="1709057" y="402772"/>
                  </a:lnTo>
                  <a:lnTo>
                    <a:pt x="1676400" y="413658"/>
                  </a:lnTo>
                  <a:lnTo>
                    <a:pt x="1676400" y="446315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8FED0B3-9E5C-561B-D569-4A9780C6D469}"/>
              </a:ext>
            </a:extLst>
          </p:cNvPr>
          <p:cNvSpPr/>
          <p:nvPr/>
        </p:nvSpPr>
        <p:spPr>
          <a:xfrm rot="20374321">
            <a:off x="4374442" y="2296887"/>
            <a:ext cx="1589314" cy="95794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 descr="牡羊座のイラスト（星座）">
            <a:extLst>
              <a:ext uri="{FF2B5EF4-FFF2-40B4-BE49-F238E27FC236}">
                <a16:creationId xmlns:a16="http://schemas.microsoft.com/office/drawing/2014/main" id="{434E7771-9D0B-3623-5E6F-607290C2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447">
            <a:off x="417812" y="2745528"/>
            <a:ext cx="2911111" cy="29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星 5 4">
            <a:extLst>
              <a:ext uri="{FF2B5EF4-FFF2-40B4-BE49-F238E27FC236}">
                <a16:creationId xmlns:a16="http://schemas.microsoft.com/office/drawing/2014/main" id="{F3ECFB00-4963-5CE1-BFAE-51EECA8DE325}"/>
              </a:ext>
            </a:extLst>
          </p:cNvPr>
          <p:cNvSpPr/>
          <p:nvPr/>
        </p:nvSpPr>
        <p:spPr>
          <a:xfrm>
            <a:off x="1774372" y="3178628"/>
            <a:ext cx="576942" cy="50074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星 5 5">
            <a:extLst>
              <a:ext uri="{FF2B5EF4-FFF2-40B4-BE49-F238E27FC236}">
                <a16:creationId xmlns:a16="http://schemas.microsoft.com/office/drawing/2014/main" id="{906CC1BC-2364-CF0B-AC92-229B54531AF6}"/>
              </a:ext>
            </a:extLst>
          </p:cNvPr>
          <p:cNvSpPr/>
          <p:nvPr/>
        </p:nvSpPr>
        <p:spPr>
          <a:xfrm>
            <a:off x="2740786" y="3178627"/>
            <a:ext cx="576942" cy="50074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4CB0522-B620-EEDE-E3F7-9B612886D84C}"/>
              </a:ext>
            </a:extLst>
          </p:cNvPr>
          <p:cNvSpPr txBox="1"/>
          <p:nvPr/>
        </p:nvSpPr>
        <p:spPr>
          <a:xfrm>
            <a:off x="698731" y="3178627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Meiryo" panose="020B0604030504040204" pitchFamily="34" charset="-128"/>
                <a:ea typeface="Meiryo" panose="020B0604030504040204" pitchFamily="34" charset="-128"/>
              </a:rPr>
              <a:t>ハマル</a:t>
            </a:r>
          </a:p>
        </p:txBody>
      </p:sp>
      <p:pic>
        <p:nvPicPr>
          <p:cNvPr id="1030" name="Picture 6" descr="うお座のイラスト（星座）">
            <a:extLst>
              <a:ext uri="{FF2B5EF4-FFF2-40B4-BE49-F238E27FC236}">
                <a16:creationId xmlns:a16="http://schemas.microsoft.com/office/drawing/2014/main" id="{A2E751BF-7891-F32D-F462-EB2329A5D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401">
            <a:off x="2517143" y="2779710"/>
            <a:ext cx="3623991" cy="362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170D8C5-A683-13E1-FC8D-D20428116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28" y="4637351"/>
            <a:ext cx="2418109" cy="151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308A4BF-0457-3F25-ED8B-83654E608242}"/>
              </a:ext>
            </a:extLst>
          </p:cNvPr>
          <p:cNvSpPr txBox="1"/>
          <p:nvPr/>
        </p:nvSpPr>
        <p:spPr>
          <a:xfrm>
            <a:off x="6525656" y="111636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ペガスス座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18AC5A5-9872-4026-9A40-8294B9C680A7}"/>
              </a:ext>
            </a:extLst>
          </p:cNvPr>
          <p:cNvSpPr txBox="1"/>
          <p:nvPr/>
        </p:nvSpPr>
        <p:spPr>
          <a:xfrm>
            <a:off x="550464" y="4511905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おひつじ座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7C18C6F-8216-3E53-2DBB-392A9F4DCB37}"/>
              </a:ext>
            </a:extLst>
          </p:cNvPr>
          <p:cNvSpPr txBox="1"/>
          <p:nvPr/>
        </p:nvSpPr>
        <p:spPr>
          <a:xfrm>
            <a:off x="6458925" y="4781709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/>
              <a:t>土星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8F87475-1DB4-C05B-FE9E-479696270227}"/>
              </a:ext>
            </a:extLst>
          </p:cNvPr>
          <p:cNvSpPr txBox="1"/>
          <p:nvPr/>
        </p:nvSpPr>
        <p:spPr>
          <a:xfrm>
            <a:off x="3317728" y="4938942"/>
            <a:ext cx="141577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うお座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782E569-7E0A-1AD0-AD80-6222567156B2}"/>
              </a:ext>
            </a:extLst>
          </p:cNvPr>
          <p:cNvSpPr txBox="1"/>
          <p:nvPr/>
        </p:nvSpPr>
        <p:spPr>
          <a:xfrm rot="20280288">
            <a:off x="4329138" y="254590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秋の四辺形</a:t>
            </a:r>
          </a:p>
        </p:txBody>
      </p:sp>
    </p:spTree>
    <p:extLst>
      <p:ext uri="{BB962C8B-B14F-4D97-AF65-F5344CB8AC3E}">
        <p14:creationId xmlns:p14="http://schemas.microsoft.com/office/powerpoint/2010/main" val="3791216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21</Words>
  <Application>Microsoft Macintosh PowerPoint</Application>
  <PresentationFormat>ワイド画面</PresentationFormat>
  <Paragraphs>17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晋平 柴田</dc:creator>
  <cp:lastModifiedBy>晋平 柴田</cp:lastModifiedBy>
  <cp:revision>1</cp:revision>
  <dcterms:created xsi:type="dcterms:W3CDTF">2025-10-16T00:28:20Z</dcterms:created>
  <dcterms:modified xsi:type="dcterms:W3CDTF">2025-10-16T02:09:26Z</dcterms:modified>
</cp:coreProperties>
</file>