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/>
    <p:restoredTop sz="94663"/>
  </p:normalViewPr>
  <p:slideViewPr>
    <p:cSldViewPr snapToGrid="0">
      <p:cViewPr>
        <p:scale>
          <a:sx n="96" d="100"/>
          <a:sy n="96" d="100"/>
        </p:scale>
        <p:origin x="3744" y="2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FC86C-50E2-3940-88C8-C5B470CD2A6F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5642-3B08-A042-8D0C-26F24DE4D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12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5642-3B08-A042-8D0C-26F24DE4D4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39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F1AB71-22A2-3EB3-69D0-A05E5832B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664A69-8299-0A84-A869-52E1AAD6E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299914-E14B-9CD1-23E3-120EC9BB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F406-4375-B343-B197-77CF9C8D1B3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D1EA06-397F-2703-561D-43665076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1E403C-2A53-6BCF-900D-D15CCD19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DC1-B219-B84D-8F5A-EF3971E736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86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75EC75-6C8C-BB87-DCFF-058FBFEA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560645-2BBE-A58A-8200-C803F10C0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21CDAB-BD4B-DF17-6C5C-F1DC07DA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F406-4375-B343-B197-77CF9C8D1B3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204924-9ADF-C404-50AF-5A44069D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557A96-E793-6038-C990-2C2ECBBC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DC1-B219-B84D-8F5A-EF3971E736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02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E620E4-1439-ED2A-DC3C-4B2F44C2E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6F6C9F-B0D3-2CE7-C39A-F2644F83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6137DE-6AC2-245C-A0D6-7C88BD9F8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F406-4375-B343-B197-77CF9C8D1B3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6692F6-05A3-75FA-2A22-320921F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15EFAF-0D1F-8502-E5DF-BDC24A5A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DC1-B219-B84D-8F5A-EF3971E736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92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D48B8D-33D7-4C05-E93E-A38BDD6B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0AD389-E05E-69AC-B7A4-5E2882341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6A60C2-8E45-0B2B-B639-FB97CC1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F406-4375-B343-B197-77CF9C8D1B3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B852D3-2300-5A91-BC69-8A373CD9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9A7BEC-898D-0E3D-3EDA-3C73C98C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DC1-B219-B84D-8F5A-EF3971E736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35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A85E10-5BB5-EB9A-43DF-1D97E8DE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E32D78-E6A5-5F5D-93A0-8A5FBF635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989427-6894-1422-9C2D-9062DA98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F406-4375-B343-B197-77CF9C8D1B3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0EF682-7AD0-0CE7-3172-B0C87473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2D03C8-EB67-AA07-0ACD-570C3D58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DC1-B219-B84D-8F5A-EF3971E736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5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A41FFE-CCF2-57EB-ACEF-FF26819E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7EA251-D022-D887-6DDB-40E79F0F2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118F10-D717-BEDD-1FB5-F9BA6F27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9A9785-DB62-0703-3EF3-7D4040F93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F406-4375-B343-B197-77CF9C8D1B3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B53E65-F6F0-6CD6-0307-5EB4AA9F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9803E0-F82B-D428-6D3F-3684CA5E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DC1-B219-B84D-8F5A-EF3971E736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59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F429FC-2042-062F-C6D9-23174440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E02204-5078-543F-85F0-1D274FA93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4D50A6-BF58-39E6-0469-B5B6BF841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99F8965-8914-8546-A7DA-D07CDF8F0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97A27F5-B742-C68F-A780-047F6A2DD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C2D9E09-CE90-F190-4C53-8E2B73A9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F406-4375-B343-B197-77CF9C8D1B3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94C29B-F854-CB93-A1C6-4686DBAC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512C43-ADE2-0598-488C-28F0882C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DC1-B219-B84D-8F5A-EF3971E736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2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345F82-6BD9-01A5-29C7-F9B990C5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924810C-9E43-2909-0893-28753B58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F406-4375-B343-B197-77CF9C8D1B3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8863075-8FE4-8729-894B-E65BF447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FB64B9-F144-6FF2-C2BE-5EE55063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DC1-B219-B84D-8F5A-EF3971E736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51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4CFF6F2-6F8F-3402-7927-2F18A417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F406-4375-B343-B197-77CF9C8D1B3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3C40D4D-AE63-011F-2D28-85E966B5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A69B1C-0325-A2B2-9D48-6375EBF3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DC1-B219-B84D-8F5A-EF3971E736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24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0DAD44-FD01-793D-BA45-E123C3AB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5F4B8C-F514-476E-41F9-44525848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1122A7-C7AB-284F-4520-C1DEDB56F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BCCAE5-DD88-A636-3423-EDC75803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F406-4375-B343-B197-77CF9C8D1B3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4A8933-3E41-0790-9E89-DC45CC10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E8C2DC-7F18-EF7D-459B-5BE5BD49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DC1-B219-B84D-8F5A-EF3971E736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49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6D8F3-459B-1B3C-473B-3594CFE4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54A5CC5-E911-69C0-E6E4-637AAF600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1E74DA-AFAE-DA32-586D-52A064AFB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C77951-6A35-BAF4-7754-1BEB363E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F406-4375-B343-B197-77CF9C8D1B3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051C18-6F66-E8BA-DF89-B2289AE6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B5C99E-9929-C858-6033-12CB011C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DC1-B219-B84D-8F5A-EF3971E736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83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80E0B6D-55D6-9DFF-F32F-43F0B17F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6542F0-C720-F205-E2FE-9EB9A433D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F686F0-B11C-108C-78D2-7DC315EA9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F406-4375-B343-B197-77CF9C8D1B33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39D754-588A-1D8F-7E6B-53D78B05E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4FDCD1-AA84-DA2C-3A6E-353C0E535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9CDC1-B219-B84D-8F5A-EF3971E736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72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44DA738-3EDD-92C9-9DFA-E3F4F3A3A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3" r="3702" b="2698"/>
          <a:stretch/>
        </p:blipFill>
        <p:spPr>
          <a:xfrm>
            <a:off x="0" y="0"/>
            <a:ext cx="12138385" cy="6603224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3571F90-2AFA-407F-91DB-08E7B0E07BB9}"/>
              </a:ext>
            </a:extLst>
          </p:cNvPr>
          <p:cNvCxnSpPr>
            <a:cxnSpLocks/>
          </p:cNvCxnSpPr>
          <p:nvPr/>
        </p:nvCxnSpPr>
        <p:spPr>
          <a:xfrm>
            <a:off x="5528281" y="3099854"/>
            <a:ext cx="0" cy="235240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3B0CE45-55D1-F7D2-2672-903D9727CEEB}"/>
              </a:ext>
            </a:extLst>
          </p:cNvPr>
          <p:cNvCxnSpPr>
            <a:cxnSpLocks/>
          </p:cNvCxnSpPr>
          <p:nvPr/>
        </p:nvCxnSpPr>
        <p:spPr>
          <a:xfrm>
            <a:off x="5961451" y="3047368"/>
            <a:ext cx="134549" cy="124576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7DD34A6-7F42-931D-E819-C9FBD90B24CC}"/>
              </a:ext>
            </a:extLst>
          </p:cNvPr>
          <p:cNvCxnSpPr>
            <a:cxnSpLocks/>
          </p:cNvCxnSpPr>
          <p:nvPr/>
        </p:nvCxnSpPr>
        <p:spPr>
          <a:xfrm flipV="1">
            <a:off x="5619973" y="3001205"/>
            <a:ext cx="219287" cy="46163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AD6F5CB1-8EBB-1F7C-742E-9697285064A8}"/>
              </a:ext>
            </a:extLst>
          </p:cNvPr>
          <p:cNvCxnSpPr>
            <a:cxnSpLocks/>
          </p:cNvCxnSpPr>
          <p:nvPr/>
        </p:nvCxnSpPr>
        <p:spPr>
          <a:xfrm>
            <a:off x="6218191" y="3217474"/>
            <a:ext cx="445529" cy="0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CE791D8-00D2-C99F-23E7-D1E1A94E2486}"/>
              </a:ext>
            </a:extLst>
          </p:cNvPr>
          <p:cNvCxnSpPr>
            <a:cxnSpLocks/>
          </p:cNvCxnSpPr>
          <p:nvPr/>
        </p:nvCxnSpPr>
        <p:spPr>
          <a:xfrm flipV="1">
            <a:off x="6829688" y="2936704"/>
            <a:ext cx="504483" cy="280770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0A1E74-44C7-45F0-6887-A446A4B44084}"/>
              </a:ext>
            </a:extLst>
          </p:cNvPr>
          <p:cNvSpPr txBox="1"/>
          <p:nvPr/>
        </p:nvSpPr>
        <p:spPr>
          <a:xfrm>
            <a:off x="2039006" y="5549462"/>
            <a:ext cx="54373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B0F0"/>
                </a:solidFill>
              </a:rPr>
              <a:t>南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E847DC-03BD-C1A9-1186-8F0196B3FF00}"/>
              </a:ext>
            </a:extLst>
          </p:cNvPr>
          <p:cNvSpPr txBox="1"/>
          <p:nvPr/>
        </p:nvSpPr>
        <p:spPr>
          <a:xfrm>
            <a:off x="8171793" y="5649310"/>
            <a:ext cx="90281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B0F0"/>
                </a:solidFill>
              </a:rPr>
              <a:t>南西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303CB35-00BD-D6D7-D170-6CAD4C133E76}"/>
              </a:ext>
            </a:extLst>
          </p:cNvPr>
          <p:cNvSpPr txBox="1"/>
          <p:nvPr/>
        </p:nvSpPr>
        <p:spPr>
          <a:xfrm>
            <a:off x="6028725" y="333509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00FA00"/>
                </a:solidFill>
              </a:rPr>
              <a:t>南斗六星</a:t>
            </a:r>
          </a:p>
        </p:txBody>
      </p:sp>
    </p:spTree>
    <p:extLst>
      <p:ext uri="{BB962C8B-B14F-4D97-AF65-F5344CB8AC3E}">
        <p14:creationId xmlns:p14="http://schemas.microsoft.com/office/powerpoint/2010/main" val="423085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2EEDED-2E30-1CB4-BAC3-1EC0D5519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5" r="4194" b="3225"/>
          <a:stretch/>
        </p:blipFill>
        <p:spPr>
          <a:xfrm>
            <a:off x="0" y="-1"/>
            <a:ext cx="12192000" cy="667070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35540CE-61E2-7FCD-A2AC-596770874AFC}"/>
              </a:ext>
            </a:extLst>
          </p:cNvPr>
          <p:cNvCxnSpPr>
            <a:cxnSpLocks/>
          </p:cNvCxnSpPr>
          <p:nvPr/>
        </p:nvCxnSpPr>
        <p:spPr>
          <a:xfrm>
            <a:off x="6127641" y="2366800"/>
            <a:ext cx="169134" cy="140559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54A68B3-46E3-0301-33FA-20FBAB6D6552}"/>
              </a:ext>
            </a:extLst>
          </p:cNvPr>
          <p:cNvCxnSpPr>
            <a:cxnSpLocks/>
          </p:cNvCxnSpPr>
          <p:nvPr/>
        </p:nvCxnSpPr>
        <p:spPr>
          <a:xfrm flipV="1">
            <a:off x="6780944" y="2027767"/>
            <a:ext cx="288723" cy="149378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7941225-2B7C-92FF-3425-60FB390AF100}"/>
              </a:ext>
            </a:extLst>
          </p:cNvPr>
          <p:cNvCxnSpPr>
            <a:cxnSpLocks/>
          </p:cNvCxnSpPr>
          <p:nvPr/>
        </p:nvCxnSpPr>
        <p:spPr>
          <a:xfrm flipV="1">
            <a:off x="6127641" y="2027767"/>
            <a:ext cx="338268" cy="256164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8D2D067-66D6-DFD2-1B28-6C5AB473A84F}"/>
              </a:ext>
            </a:extLst>
          </p:cNvPr>
          <p:cNvCxnSpPr>
            <a:cxnSpLocks/>
          </p:cNvCxnSpPr>
          <p:nvPr/>
        </p:nvCxnSpPr>
        <p:spPr>
          <a:xfrm>
            <a:off x="7232417" y="2027767"/>
            <a:ext cx="332550" cy="42333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B0F899B-CC71-8725-44A3-903B932FB270}"/>
              </a:ext>
            </a:extLst>
          </p:cNvPr>
          <p:cNvCxnSpPr>
            <a:cxnSpLocks/>
          </p:cNvCxnSpPr>
          <p:nvPr/>
        </p:nvCxnSpPr>
        <p:spPr>
          <a:xfrm>
            <a:off x="7691967" y="2102456"/>
            <a:ext cx="266964" cy="136977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B3C76F4-4F2D-8A44-9F53-3DE27423C534}"/>
              </a:ext>
            </a:extLst>
          </p:cNvPr>
          <p:cNvCxnSpPr>
            <a:cxnSpLocks/>
          </p:cNvCxnSpPr>
          <p:nvPr/>
        </p:nvCxnSpPr>
        <p:spPr>
          <a:xfrm>
            <a:off x="6557351" y="2024207"/>
            <a:ext cx="103283" cy="117620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957732A-92C7-83AC-59B1-E8436C84F45D}"/>
              </a:ext>
            </a:extLst>
          </p:cNvPr>
          <p:cNvCxnSpPr>
            <a:cxnSpLocks/>
          </p:cNvCxnSpPr>
          <p:nvPr/>
        </p:nvCxnSpPr>
        <p:spPr>
          <a:xfrm flipH="1">
            <a:off x="6500101" y="4888453"/>
            <a:ext cx="144441" cy="347004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53017C7-6C4C-9105-1A32-8975EE6F8024}"/>
              </a:ext>
            </a:extLst>
          </p:cNvPr>
          <p:cNvCxnSpPr>
            <a:cxnSpLocks/>
          </p:cNvCxnSpPr>
          <p:nvPr/>
        </p:nvCxnSpPr>
        <p:spPr>
          <a:xfrm>
            <a:off x="4311148" y="3973268"/>
            <a:ext cx="496693" cy="48437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C78FD1D-0632-9DE3-28E1-84C84BEE3C72}"/>
              </a:ext>
            </a:extLst>
          </p:cNvPr>
          <p:cNvCxnSpPr>
            <a:cxnSpLocks/>
          </p:cNvCxnSpPr>
          <p:nvPr/>
        </p:nvCxnSpPr>
        <p:spPr>
          <a:xfrm>
            <a:off x="5756459" y="5166566"/>
            <a:ext cx="627791" cy="137782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9B07EF0-C577-2305-3A14-F6E22D420CBB}"/>
              </a:ext>
            </a:extLst>
          </p:cNvPr>
          <p:cNvCxnSpPr>
            <a:cxnSpLocks/>
          </p:cNvCxnSpPr>
          <p:nvPr/>
        </p:nvCxnSpPr>
        <p:spPr>
          <a:xfrm>
            <a:off x="4952949" y="4060423"/>
            <a:ext cx="231409" cy="230223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D1384C7-2C7B-A62C-28C9-92890E74FBAD}"/>
              </a:ext>
            </a:extLst>
          </p:cNvPr>
          <p:cNvCxnSpPr>
            <a:cxnSpLocks/>
          </p:cNvCxnSpPr>
          <p:nvPr/>
        </p:nvCxnSpPr>
        <p:spPr>
          <a:xfrm>
            <a:off x="5267684" y="4379993"/>
            <a:ext cx="326292" cy="249933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C39F9F3-54CC-7F3B-E6B1-3779D0B6BE6F}"/>
              </a:ext>
            </a:extLst>
          </p:cNvPr>
          <p:cNvCxnSpPr>
            <a:cxnSpLocks/>
          </p:cNvCxnSpPr>
          <p:nvPr/>
        </p:nvCxnSpPr>
        <p:spPr>
          <a:xfrm>
            <a:off x="5653176" y="4719059"/>
            <a:ext cx="0" cy="342896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0B889EF-090B-5522-1F18-28F063B5266F}"/>
              </a:ext>
            </a:extLst>
          </p:cNvPr>
          <p:cNvSpPr txBox="1"/>
          <p:nvPr/>
        </p:nvSpPr>
        <p:spPr>
          <a:xfrm>
            <a:off x="6814804" y="22394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00FA00"/>
                </a:solidFill>
              </a:rPr>
              <a:t>小北斗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A4DC71A-D659-4F78-E232-506235A56B99}"/>
              </a:ext>
            </a:extLst>
          </p:cNvPr>
          <p:cNvSpPr txBox="1"/>
          <p:nvPr/>
        </p:nvSpPr>
        <p:spPr>
          <a:xfrm rot="1948175">
            <a:off x="4111452" y="456353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FA00"/>
                </a:solidFill>
              </a:rPr>
              <a:t>北斗七星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2895A85-CFA6-8AF6-0DFB-FD2E642FE42E}"/>
              </a:ext>
            </a:extLst>
          </p:cNvPr>
          <p:cNvSpPr txBox="1"/>
          <p:nvPr/>
        </p:nvSpPr>
        <p:spPr>
          <a:xfrm>
            <a:off x="4853788" y="356039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B0F0"/>
                </a:solidFill>
              </a:rPr>
              <a:t>a</a:t>
            </a:r>
            <a:endParaRPr kumimoji="1" lang="ja-JP" altLang="en-US" sz="3200">
              <a:solidFill>
                <a:srgbClr val="00B0F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3611CB2-2632-5482-E183-02B0D15BA01B}"/>
              </a:ext>
            </a:extLst>
          </p:cNvPr>
          <p:cNvSpPr txBox="1"/>
          <p:nvPr/>
        </p:nvSpPr>
        <p:spPr>
          <a:xfrm>
            <a:off x="8142649" y="213153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B0F0"/>
                </a:solidFill>
              </a:rPr>
              <a:t>北極星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DFF5638-7C73-AA8C-FA2E-ED9A30F3BE7D}"/>
              </a:ext>
            </a:extLst>
          </p:cNvPr>
          <p:cNvSpPr txBox="1"/>
          <p:nvPr/>
        </p:nvSpPr>
        <p:spPr>
          <a:xfrm>
            <a:off x="8229852" y="5885876"/>
            <a:ext cx="54373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800">
                <a:solidFill>
                  <a:srgbClr val="00B0F0"/>
                </a:solidFill>
              </a:rPr>
              <a:t>北</a:t>
            </a:r>
            <a:endParaRPr kumimoji="1" lang="ja-JP" altLang="en-US" sz="2800">
              <a:solidFill>
                <a:srgbClr val="00B0F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BD6BB2C-C272-77F1-BB7A-CC870D541F93}"/>
              </a:ext>
            </a:extLst>
          </p:cNvPr>
          <p:cNvSpPr txBox="1"/>
          <p:nvPr/>
        </p:nvSpPr>
        <p:spPr>
          <a:xfrm>
            <a:off x="3059338" y="5885876"/>
            <a:ext cx="90281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B0F0"/>
                </a:solidFill>
              </a:rPr>
              <a:t>北東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3DA8355-681A-770E-ECB5-6A4580F45B2D}"/>
              </a:ext>
            </a:extLst>
          </p:cNvPr>
          <p:cNvSpPr txBox="1"/>
          <p:nvPr/>
        </p:nvSpPr>
        <p:spPr>
          <a:xfrm>
            <a:off x="6572321" y="14118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accent2"/>
                </a:solidFill>
              </a:rPr>
              <a:t>こぐま座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06B7306-6CB0-9EFA-5580-E4448FF47F8A}"/>
              </a:ext>
            </a:extLst>
          </p:cNvPr>
          <p:cNvSpPr txBox="1"/>
          <p:nvPr/>
        </p:nvSpPr>
        <p:spPr>
          <a:xfrm>
            <a:off x="5712309" y="538616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chemeClr val="accent2"/>
                </a:solidFill>
              </a:rPr>
              <a:t>おおぐま座</a:t>
            </a:r>
            <a:endParaRPr kumimoji="1" lang="ja-JP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2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F4C4DE9-8499-A943-0366-1D162E3DF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8" r="8007" b="1772"/>
          <a:stretch/>
        </p:blipFill>
        <p:spPr>
          <a:xfrm>
            <a:off x="0" y="0"/>
            <a:ext cx="11991372" cy="6880498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EB377DB-10BC-99E3-C5A8-E79C9C2D1BD9}"/>
              </a:ext>
            </a:extLst>
          </p:cNvPr>
          <p:cNvCxnSpPr>
            <a:cxnSpLocks/>
          </p:cNvCxnSpPr>
          <p:nvPr/>
        </p:nvCxnSpPr>
        <p:spPr>
          <a:xfrm flipH="1">
            <a:off x="8197174" y="1036300"/>
            <a:ext cx="574483" cy="1479921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17F323A-37B6-E7EA-975A-E0FDA0EC3107}"/>
              </a:ext>
            </a:extLst>
          </p:cNvPr>
          <p:cNvCxnSpPr>
            <a:cxnSpLocks/>
          </p:cNvCxnSpPr>
          <p:nvPr/>
        </p:nvCxnSpPr>
        <p:spPr>
          <a:xfrm flipV="1">
            <a:off x="3130859" y="3359285"/>
            <a:ext cx="1317924" cy="432400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7CADFEA-97F0-0A2B-3471-3D805AE793E9}"/>
              </a:ext>
            </a:extLst>
          </p:cNvPr>
          <p:cNvCxnSpPr>
            <a:cxnSpLocks/>
          </p:cNvCxnSpPr>
          <p:nvPr/>
        </p:nvCxnSpPr>
        <p:spPr>
          <a:xfrm>
            <a:off x="7569383" y="562141"/>
            <a:ext cx="1133630" cy="357947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A4EC475-13AA-37C4-0FE9-B48AFC014936}"/>
              </a:ext>
            </a:extLst>
          </p:cNvPr>
          <p:cNvCxnSpPr>
            <a:cxnSpLocks/>
          </p:cNvCxnSpPr>
          <p:nvPr/>
        </p:nvCxnSpPr>
        <p:spPr>
          <a:xfrm flipV="1">
            <a:off x="4725970" y="2853447"/>
            <a:ext cx="868006" cy="390726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AD585F4-70F5-C881-1DF6-B8CFC4EC206C}"/>
              </a:ext>
            </a:extLst>
          </p:cNvPr>
          <p:cNvCxnSpPr>
            <a:cxnSpLocks/>
          </p:cNvCxnSpPr>
          <p:nvPr/>
        </p:nvCxnSpPr>
        <p:spPr>
          <a:xfrm flipV="1">
            <a:off x="5858480" y="1984443"/>
            <a:ext cx="931426" cy="779818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9CD3E32-F3B9-33D6-30FB-A0181F44A4B1}"/>
              </a:ext>
            </a:extLst>
          </p:cNvPr>
          <p:cNvCxnSpPr>
            <a:cxnSpLocks/>
          </p:cNvCxnSpPr>
          <p:nvPr/>
        </p:nvCxnSpPr>
        <p:spPr>
          <a:xfrm>
            <a:off x="6995593" y="1977958"/>
            <a:ext cx="1065394" cy="538263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4C3E056-070A-5727-037E-9B4EE9F8223E}"/>
              </a:ext>
            </a:extLst>
          </p:cNvPr>
          <p:cNvSpPr txBox="1"/>
          <p:nvPr/>
        </p:nvSpPr>
        <p:spPr>
          <a:xfrm>
            <a:off x="6910549" y="121819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accent2"/>
                </a:solidFill>
              </a:rPr>
              <a:t>秋の四辺形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6DFD86A-79E3-F295-E553-4D01D8C08D4A}"/>
              </a:ext>
            </a:extLst>
          </p:cNvPr>
          <p:cNvSpPr txBox="1"/>
          <p:nvPr/>
        </p:nvSpPr>
        <p:spPr>
          <a:xfrm rot="19550195">
            <a:off x="5127143" y="286402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accent2"/>
                </a:solidFill>
              </a:rPr>
              <a:t>アンドロメダ座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93D8D7B-746D-05FE-E843-C6C44D2D0BA2}"/>
              </a:ext>
            </a:extLst>
          </p:cNvPr>
          <p:cNvSpPr txBox="1"/>
          <p:nvPr/>
        </p:nvSpPr>
        <p:spPr>
          <a:xfrm>
            <a:off x="2258428" y="3244173"/>
            <a:ext cx="4411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accent2"/>
                </a:solidFill>
              </a:rPr>
              <a:t>ペ</a:t>
            </a:r>
            <a:endParaRPr kumimoji="1" lang="en-US" altLang="ja-JP" sz="2000" dirty="0">
              <a:solidFill>
                <a:schemeClr val="accent2"/>
              </a:solidFill>
            </a:endParaRPr>
          </a:p>
          <a:p>
            <a:r>
              <a:rPr kumimoji="1" lang="ja-JP" altLang="en-US" sz="2000">
                <a:solidFill>
                  <a:schemeClr val="accent2"/>
                </a:solidFill>
              </a:rPr>
              <a:t>ル</a:t>
            </a:r>
            <a:endParaRPr kumimoji="1" lang="en-US" altLang="ja-JP" sz="2000" dirty="0">
              <a:solidFill>
                <a:schemeClr val="accent2"/>
              </a:solidFill>
            </a:endParaRPr>
          </a:p>
          <a:p>
            <a:r>
              <a:rPr kumimoji="1" lang="ja-JP" altLang="en-US" sz="2000">
                <a:solidFill>
                  <a:schemeClr val="accent2"/>
                </a:solidFill>
              </a:rPr>
              <a:t>セ</a:t>
            </a:r>
            <a:endParaRPr kumimoji="1" lang="en-US" altLang="ja-JP" sz="2000" dirty="0">
              <a:solidFill>
                <a:schemeClr val="accent2"/>
              </a:solidFill>
            </a:endParaRPr>
          </a:p>
          <a:p>
            <a:r>
              <a:rPr kumimoji="1" lang="ja-JP" altLang="en-US" sz="2000">
                <a:solidFill>
                  <a:schemeClr val="accent2"/>
                </a:solidFill>
              </a:rPr>
              <a:t>ウ</a:t>
            </a:r>
            <a:endParaRPr kumimoji="1" lang="en-US" altLang="ja-JP" sz="2000" dirty="0">
              <a:solidFill>
                <a:schemeClr val="accent2"/>
              </a:solidFill>
            </a:endParaRPr>
          </a:p>
          <a:p>
            <a:r>
              <a:rPr kumimoji="1" lang="ja-JP" altLang="en-US" sz="2000">
                <a:solidFill>
                  <a:schemeClr val="accent2"/>
                </a:solidFill>
              </a:rPr>
              <a:t>ス</a:t>
            </a:r>
            <a:endParaRPr kumimoji="1" lang="en-US" altLang="ja-JP" sz="2000" dirty="0">
              <a:solidFill>
                <a:schemeClr val="accent2"/>
              </a:solidFill>
            </a:endParaRPr>
          </a:p>
          <a:p>
            <a:r>
              <a:rPr kumimoji="1" lang="ja-JP" altLang="en-US" sz="2000">
                <a:solidFill>
                  <a:schemeClr val="accent2"/>
                </a:solidFill>
              </a:rPr>
              <a:t>座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6E02486-32BA-B5CD-B297-2B3330FC8BC0}"/>
              </a:ext>
            </a:extLst>
          </p:cNvPr>
          <p:cNvSpPr txBox="1"/>
          <p:nvPr/>
        </p:nvSpPr>
        <p:spPr>
          <a:xfrm>
            <a:off x="200628" y="505704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B0F0"/>
                </a:solidFill>
              </a:rPr>
              <a:t>カペラ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1391DB-FCF0-75A6-8556-54ACEFB0D71A}"/>
              </a:ext>
            </a:extLst>
          </p:cNvPr>
          <p:cNvSpPr txBox="1"/>
          <p:nvPr/>
        </p:nvSpPr>
        <p:spPr>
          <a:xfrm>
            <a:off x="7297513" y="6276333"/>
            <a:ext cx="54373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B0F0"/>
                </a:solidFill>
              </a:rPr>
              <a:t>南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5BB9CEF-0EA7-18F4-805D-01B078EE9A36}"/>
              </a:ext>
            </a:extLst>
          </p:cNvPr>
          <p:cNvSpPr txBox="1"/>
          <p:nvPr/>
        </p:nvSpPr>
        <p:spPr>
          <a:xfrm>
            <a:off x="2294540" y="6096083"/>
            <a:ext cx="90281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800">
                <a:solidFill>
                  <a:srgbClr val="00B0F0"/>
                </a:solidFill>
              </a:rPr>
              <a:t>南</a:t>
            </a:r>
            <a:r>
              <a:rPr kumimoji="1" lang="ja-JP" altLang="en-US" sz="2800">
                <a:solidFill>
                  <a:srgbClr val="00B0F0"/>
                </a:solidFill>
              </a:rPr>
              <a:t>東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0AB4F31-F8E6-8902-3D2D-EDB832FFC312}"/>
              </a:ext>
            </a:extLst>
          </p:cNvPr>
          <p:cNvSpPr txBox="1"/>
          <p:nvPr/>
        </p:nvSpPr>
        <p:spPr>
          <a:xfrm>
            <a:off x="4100792" y="2844225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B0F0"/>
                </a:solidFill>
              </a:rPr>
              <a:t>a</a:t>
            </a:r>
            <a:endParaRPr kumimoji="1" lang="ja-JP" altLang="en-US" sz="32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18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31</Words>
  <Application>Microsoft Macintosh PowerPoint</Application>
  <PresentationFormat>ワイド画面</PresentationFormat>
  <Paragraphs>24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4</cp:revision>
  <dcterms:created xsi:type="dcterms:W3CDTF">2025-10-24T07:44:42Z</dcterms:created>
  <dcterms:modified xsi:type="dcterms:W3CDTF">2025-10-24T23:56:11Z</dcterms:modified>
</cp:coreProperties>
</file>