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E497F3-E181-47EF-E128-CA4D59725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A63576-9474-0B1E-0A15-772085B47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2856E7-5D58-CCD8-E3BF-2BF915EB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5165AB-8C3F-0438-BD91-B515C266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CBAF8C-33B0-64E0-F150-84F1EF42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0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CABB0-7F45-BE23-2A0A-C7E4C00F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59A463-09A5-0E0F-0087-80DF7AEB6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4AF938-9F34-196D-DEE6-F37A9FD6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E692E2-43B5-AA51-BCD0-AAD8DF72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438A2F-9033-B52D-32B0-2404B3E2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FC8B010-C040-FA5C-5C9E-7AFC5C4DD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31282C-B746-79BE-2382-BDFBB2DB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2EC8E4-E5A8-8301-9D88-EAC18849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613DB6-C6FA-2647-5460-A58BE6AE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536D06-E248-4974-D8F9-43799C0F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29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76A6D-C357-2C68-7E46-2CF6BFE3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450F00-AC14-AA94-796C-5FF6D7FD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3091ED-7FC6-3599-8949-92B7582E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C1DACD-0C94-6573-4E1B-B05DE895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F4C3DA-23D3-4B54-C1E8-79CE2C98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74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D8D779-D91A-6E1A-63CD-18D00874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6F7D41-182D-8387-A5A1-F3569860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3DBC95-230A-4C2F-0825-26B3D8AB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AA962B-A699-526B-DEF2-F7DFADF7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8B1B4-260A-4A20-A5D4-9ECEBE3D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50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39250-97B6-6E70-122B-EAEEA87A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21A1D5-B851-1D63-CD2C-A0F0882E2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27C644-625D-C74F-8CB9-D42694CB2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6803A4-EB25-568A-F63A-757DFAB0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70454A-9500-BC2A-DBA4-C1D809C0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51C19C-8A49-5E3C-4395-8D9E2EFD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5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71541-04B1-F84C-548E-A906E95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7B4DA8-C2DD-E4D4-A597-8C5EF1B3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7F53D6-6A7A-2157-0ACA-115717897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DA7627-29F7-6D5B-8401-55AA140C4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654549-1874-D257-E163-8B7F2C05B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B9313C-C7BE-A843-6B35-E895350E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12CF22-5746-282C-BB02-936B1758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58D55A-BDBA-B38A-0412-F5BF2C2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93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1E5B9-7134-B6B9-7691-3D8388A2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726678-D8B7-8359-2DA4-624BABB2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2A4D33-D09D-6CC6-912A-11F66C7A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E07918-6898-5DED-D506-B602A73C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58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452EA0-3099-B4FC-2287-EAE9E722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A1CF18C-3D53-1668-6C2D-F466DDEC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3A7402-5532-3C57-D5B7-3BC2C86C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92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80F455-6486-F0CF-DF27-B34F1D1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1E99AB-A3C6-0BBB-F76D-B8A6E98C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E6134A-4C4B-ABC4-67F1-D9434800E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7A6425-8CB6-70F4-9CE6-B4C9638F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7CDA58-CD75-A990-730B-023EBF21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2A687B-BD1A-67F9-EBF9-E82CC9E4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97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88065B-9C2C-9626-E2F6-3E698B27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934679-0A9A-6DC9-6E74-0B7712BF7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52AFE8-F203-2FD9-5DD9-67FF5FAFA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9927AA-994D-EF8B-28E0-ABCC12C7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D074DD-CC2B-A830-A758-7EF16124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199A79-3F3F-E640-2719-4B9BF041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54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57637CC-E853-7EE9-E06D-DC56802F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E73FFE-C9F8-4FD0-5518-BCB3365E8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3E9950-C31A-1195-B7FF-BAAC3162A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495B2-A102-3B4A-B620-31D68D534B1F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95F268-8337-462A-984B-D128C9B8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7DDB1A-ACD7-1B14-823A-CA13BD4F7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211C-B2E9-614F-AFD2-A7C5BAE78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6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C26783-407A-FC92-9030-2998C2FA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87" y="97971"/>
            <a:ext cx="11851113" cy="583474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6C3ED2-0B68-2DF2-B2B6-F4E2B26A9402}"/>
              </a:ext>
            </a:extLst>
          </p:cNvPr>
          <p:cNvSpPr/>
          <p:nvPr/>
        </p:nvSpPr>
        <p:spPr>
          <a:xfrm>
            <a:off x="340887" y="3309258"/>
            <a:ext cx="2268975" cy="219891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9CE085-DA9A-9731-7F51-26AEFD923F64}"/>
              </a:ext>
            </a:extLst>
          </p:cNvPr>
          <p:cNvSpPr txBox="1"/>
          <p:nvPr/>
        </p:nvSpPr>
        <p:spPr>
          <a:xfrm>
            <a:off x="169424" y="5671104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カメレオン座</a:t>
            </a:r>
            <a:r>
              <a:rPr kumimoji="1" lang="en-US" altLang="ja-JP" sz="2800" dirty="0">
                <a:solidFill>
                  <a:srgbClr val="00B0F0"/>
                </a:solidFill>
              </a:rPr>
              <a:t>CT</a:t>
            </a:r>
            <a:r>
              <a:rPr kumimoji="1" lang="ja-JP" altLang="en-US" sz="2800">
                <a:solidFill>
                  <a:srgbClr val="00B0F0"/>
                </a:solidFill>
              </a:rPr>
              <a:t>星</a:t>
            </a:r>
          </a:p>
        </p:txBody>
      </p:sp>
    </p:spTree>
    <p:extLst>
      <p:ext uri="{BB962C8B-B14F-4D97-AF65-F5344CB8AC3E}">
        <p14:creationId xmlns:p14="http://schemas.microsoft.com/office/powerpoint/2010/main" val="147237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CB3BFC-492C-9B0B-3B47-8D5662F39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4" r="45758"/>
          <a:stretch/>
        </p:blipFill>
        <p:spPr>
          <a:xfrm>
            <a:off x="1567544" y="353562"/>
            <a:ext cx="7772400" cy="21501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2D013D6-5E5A-A7CC-28C4-844CF746A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07"/>
          <a:stretch/>
        </p:blipFill>
        <p:spPr>
          <a:xfrm>
            <a:off x="1567544" y="3567682"/>
            <a:ext cx="7930039" cy="215015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B62804-E0D3-1BDE-C719-A9CE3B702381}"/>
              </a:ext>
            </a:extLst>
          </p:cNvPr>
          <p:cNvSpPr txBox="1"/>
          <p:nvPr/>
        </p:nvSpPr>
        <p:spPr>
          <a:xfrm>
            <a:off x="1415143" y="2512478"/>
            <a:ext cx="792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シアン化水素 </a:t>
            </a:r>
            <a:r>
              <a:rPr kumimoji="1" lang="en-US" altLang="ja-JP" sz="2800" dirty="0"/>
              <a:t>    </a:t>
            </a:r>
            <a:r>
              <a:rPr kumimoji="1" lang="ja-JP" altLang="en-US" sz="2800"/>
              <a:t>メチルアセチレン</a:t>
            </a:r>
            <a:r>
              <a:rPr kumimoji="1" lang="en-US" altLang="ja-JP" sz="2800" dirty="0"/>
              <a:t>  </a:t>
            </a:r>
            <a:r>
              <a:rPr kumimoji="1" lang="ja-JP" altLang="en-US" sz="2800"/>
              <a:t> アセチレン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12A768-8562-A7ED-4480-FC92A734CBDD}"/>
              </a:ext>
            </a:extLst>
          </p:cNvPr>
          <p:cNvSpPr txBox="1"/>
          <p:nvPr/>
        </p:nvSpPr>
        <p:spPr>
          <a:xfrm>
            <a:off x="1764598" y="5872361"/>
            <a:ext cx="757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エタン 　　　　二酸化炭素 　　　　ベンゼン</a:t>
            </a:r>
          </a:p>
        </p:txBody>
      </p:sp>
    </p:spTree>
    <p:extLst>
      <p:ext uri="{BB962C8B-B14F-4D97-AF65-F5344CB8AC3E}">
        <p14:creationId xmlns:p14="http://schemas.microsoft.com/office/powerpoint/2010/main" val="157897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</Words>
  <Application>Microsoft Macintosh PowerPoint</Application>
  <PresentationFormat>ワイド画面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2</cp:revision>
  <dcterms:created xsi:type="dcterms:W3CDTF">2025-10-30T01:51:54Z</dcterms:created>
  <dcterms:modified xsi:type="dcterms:W3CDTF">2025-10-30T02:47:32Z</dcterms:modified>
</cp:coreProperties>
</file>