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/>
    <p:restoredTop sz="94674"/>
  </p:normalViewPr>
  <p:slideViewPr>
    <p:cSldViewPr snapToGrid="0">
      <p:cViewPr varScale="1">
        <p:scale>
          <a:sx n="124" d="100"/>
          <a:sy n="124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CDC936-C569-618D-8B81-FC4F8C57D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D46D6A5-B81C-E16D-DB2A-F68AC46C7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C0F1AA-940B-EA9F-40C5-68AB083D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34DF-28FF-5C4D-812B-7F5788A5628D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D063BD-15F2-6FF2-32EE-A950AEDA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7E4556-9E7A-3298-8EAB-F82F489A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9C9A-F320-EB4E-BB50-793B29AD4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10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D4E7F3-4BD1-4301-9365-4C66FE9A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C98568-8971-88E3-CF19-164B0FF9B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6C37F1-4DCB-9242-9F92-DBD1BC8A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34DF-28FF-5C4D-812B-7F5788A5628D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AAF60E-32FA-6AD3-0D46-3056C5A6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224BF8-5177-713B-24AA-4D560718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9C9A-F320-EB4E-BB50-793B29AD4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15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5DF56EE-5D23-0439-5EB5-805154A6E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719930-F86D-1F49-702A-03D31BC62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456DAD-D9A0-E0E0-DB1D-FFF8C3D3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34DF-28FF-5C4D-812B-7F5788A5628D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85347C-63D2-D7B1-0F20-D025BAC2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374219-F038-F8BE-5707-C29CB7E4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9C9A-F320-EB4E-BB50-793B29AD4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8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C54FF3-B98E-64E6-9781-349EB6F0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8136B5-DE9F-7992-556F-265258F32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3B4F8B-16A0-6431-5D4C-57D5E93D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34DF-28FF-5C4D-812B-7F5788A5628D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BE040F-503F-B7D6-B323-A423063A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2B8DBC-1DD3-4613-1FFC-4A59360F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9C9A-F320-EB4E-BB50-793B29AD4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44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B95522-826E-FD48-9AF4-A77EF12C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4B2012-C6C3-CD56-4662-BB803FA02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C535AF-69C8-2D5A-1586-0FD37203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34DF-28FF-5C4D-812B-7F5788A5628D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D8F07B-1809-F373-A15E-1055C822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C81DAB-C738-6806-1048-D26FEADE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9C9A-F320-EB4E-BB50-793B29AD4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99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55F9E3-C3EF-A070-3F52-838D66F9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7B76B-E4F8-41E0-3382-1139F1EB5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8D003E-A237-3DD7-5D9D-EC17021C2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0819E8-46BF-D91C-EEB6-7A59D8C1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34DF-28FF-5C4D-812B-7F5788A5628D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C57C66-2368-D66E-9217-1E4157BEF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D70150-9D7E-31B7-15A2-DA35E424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9C9A-F320-EB4E-BB50-793B29AD4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69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E155AF-E115-07A0-C096-F29902FD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5A7034-148B-0895-83D2-D81AED950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80B9A0-F6D4-4D00-B270-1460A56B7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78FD930-27F1-6AFF-85E9-32C24DA73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4C4D3C2-ABEB-D702-9134-737AAACF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1A654B-AC11-1DC9-8C96-521EEF97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34DF-28FF-5C4D-812B-7F5788A5628D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2D46C0C-B8D4-338F-715B-CAF928EF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D5ABC2A-47CF-8886-7372-F938D0ED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9C9A-F320-EB4E-BB50-793B29AD4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10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701F6E-788C-4DE2-3ECA-EE8F917C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D8021BF-1069-E48A-2BE3-76615A8F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34DF-28FF-5C4D-812B-7F5788A5628D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0BAA8F7-03BF-9311-27C6-E55097CF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588765-D8CF-6CB2-23AF-BB809577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9C9A-F320-EB4E-BB50-793B29AD4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98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799792-9424-F874-3083-4BF9E844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34DF-28FF-5C4D-812B-7F5788A5628D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40E6115-6E7A-8099-2051-E8546E87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67654A-CD4A-10F1-E3B4-D7B6E9F9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9C9A-F320-EB4E-BB50-793B29AD4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19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75BF17-76EC-BDB6-2C4A-7A01F734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36FBC0-6930-D1CB-F297-38DA17CD6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C98FFE6-5DE1-A85D-9ABC-48C8857A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65DF3C-8924-D445-AFD8-D7CA0E0A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34DF-28FF-5C4D-812B-7F5788A5628D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99B6C8-7854-4A4B-5D44-3D95E0E4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8D3E2B-5D85-0249-10AC-E131C4D4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9C9A-F320-EB4E-BB50-793B29AD4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18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42D9B0-E599-8B27-3C5F-1E04C840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78BE3EA-6D87-CF4A-5B58-B63B4703C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909DBCD-E941-962E-1288-EABA0F1D0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96DA7A-E1BD-D377-A4A4-63D29DE78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34DF-28FF-5C4D-812B-7F5788A5628D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EEF29A-DB31-54F9-6E75-EEE7F05C6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6FDEE6-1AF0-EE3A-E2EF-46BBC924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9C9A-F320-EB4E-BB50-793B29AD4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69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C1306E9-8D54-7EFE-0FD6-30DA98DB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3B7487-381C-CD31-BC5A-884655CBC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98094A-8348-9C9C-A9FF-9431C0A8B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434DF-28FF-5C4D-812B-7F5788A5628D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3DB866-31DE-1922-C55E-4EF0A26BA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0680BC-E04F-738D-CB07-EF0EB7E0A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59C9A-F320-EB4E-BB50-793B29AD4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54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57E25E-993E-4FD7-DA74-D3FD736C6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" b="2540"/>
          <a:stretch/>
        </p:blipFill>
        <p:spPr>
          <a:xfrm>
            <a:off x="0" y="10886"/>
            <a:ext cx="12277967" cy="6847114"/>
          </a:xfrm>
          <a:prstGeom prst="rect">
            <a:avLst/>
          </a:prstGeom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07C0F91-17FD-1C7C-0D80-F28279C9A4E3}"/>
              </a:ext>
            </a:extLst>
          </p:cNvPr>
          <p:cNvSpPr/>
          <p:nvPr/>
        </p:nvSpPr>
        <p:spPr>
          <a:xfrm>
            <a:off x="6535271" y="3603811"/>
            <a:ext cx="690283" cy="797859"/>
          </a:xfrm>
          <a:custGeom>
            <a:avLst/>
            <a:gdLst>
              <a:gd name="connsiteX0" fmla="*/ 17930 w 690283"/>
              <a:gd name="connsiteY0" fmla="*/ 0 h 797859"/>
              <a:gd name="connsiteX1" fmla="*/ 609600 w 690283"/>
              <a:gd name="connsiteY1" fmla="*/ 161365 h 797859"/>
              <a:gd name="connsiteX2" fmla="*/ 690283 w 690283"/>
              <a:gd name="connsiteY2" fmla="*/ 779930 h 797859"/>
              <a:gd name="connsiteX3" fmla="*/ 0 w 690283"/>
              <a:gd name="connsiteY3" fmla="*/ 797859 h 797859"/>
              <a:gd name="connsiteX4" fmla="*/ 17930 w 690283"/>
              <a:gd name="connsiteY4" fmla="*/ 0 h 79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83" h="797859">
                <a:moveTo>
                  <a:pt x="17930" y="0"/>
                </a:moveTo>
                <a:lnTo>
                  <a:pt x="609600" y="161365"/>
                </a:lnTo>
                <a:lnTo>
                  <a:pt x="690283" y="779930"/>
                </a:lnTo>
                <a:lnTo>
                  <a:pt x="0" y="797859"/>
                </a:lnTo>
                <a:lnTo>
                  <a:pt x="17930" y="0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96D6F8-C004-175E-F294-55D7D92C2741}"/>
              </a:ext>
            </a:extLst>
          </p:cNvPr>
          <p:cNvSpPr txBox="1"/>
          <p:nvPr/>
        </p:nvSpPr>
        <p:spPr>
          <a:xfrm>
            <a:off x="7162800" y="3783106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rgbClr val="FFFF00"/>
                </a:solidFill>
              </a:rPr>
              <a:t>鬼宿</a:t>
            </a:r>
            <a:endParaRPr kumimoji="1" lang="ja-JP" altLang="en-US" sz="4400">
              <a:solidFill>
                <a:srgbClr val="FFFF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BC873E5-FCD4-5988-2962-6190C5AA4FB0}"/>
              </a:ext>
            </a:extLst>
          </p:cNvPr>
          <p:cNvSpPr txBox="1"/>
          <p:nvPr/>
        </p:nvSpPr>
        <p:spPr>
          <a:xfrm>
            <a:off x="8475980" y="43927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bg1"/>
                </a:solidFill>
              </a:rPr>
              <a:t>カストル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4B85AC6-D620-6E6B-15DE-C372B3CAC5C9}"/>
              </a:ext>
            </a:extLst>
          </p:cNvPr>
          <p:cNvSpPr txBox="1"/>
          <p:nvPr/>
        </p:nvSpPr>
        <p:spPr>
          <a:xfrm>
            <a:off x="7884310" y="139194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solidFill>
                  <a:schemeClr val="bg1"/>
                </a:solidFill>
              </a:rPr>
              <a:t>ポルックス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4374E3-D201-06FD-E5A9-A3B13780A774}"/>
              </a:ext>
            </a:extLst>
          </p:cNvPr>
          <p:cNvSpPr txBox="1"/>
          <p:nvPr/>
        </p:nvSpPr>
        <p:spPr>
          <a:xfrm>
            <a:off x="9686217" y="306834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bg1"/>
                </a:solidFill>
              </a:rPr>
              <a:t>木星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DAAB81-AC86-457A-93B6-2C5D1E20A094}"/>
              </a:ext>
            </a:extLst>
          </p:cNvPr>
          <p:cNvSpPr txBox="1"/>
          <p:nvPr/>
        </p:nvSpPr>
        <p:spPr>
          <a:xfrm>
            <a:off x="1976569" y="575775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bg1"/>
                </a:solidFill>
              </a:rPr>
              <a:t>レグルス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A08ECC1-D492-4D90-B3EF-6D3C297369EF}"/>
              </a:ext>
            </a:extLst>
          </p:cNvPr>
          <p:cNvSpPr txBox="1"/>
          <p:nvPr/>
        </p:nvSpPr>
        <p:spPr>
          <a:xfrm>
            <a:off x="618565" y="467957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FF40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しし座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AE333EE-50B6-47F3-D41D-3E5A034CDFC1}"/>
              </a:ext>
            </a:extLst>
          </p:cNvPr>
          <p:cNvSpPr txBox="1"/>
          <p:nvPr/>
        </p:nvSpPr>
        <p:spPr>
          <a:xfrm>
            <a:off x="10260674" y="156121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rgbClr val="FF40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ふたご</a:t>
            </a:r>
            <a:r>
              <a:rPr kumimoji="1" lang="ja-JP" altLang="en-US" sz="2400">
                <a:solidFill>
                  <a:srgbClr val="FF40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座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A3A2F46-A2D1-207E-962B-0927068F1029}"/>
              </a:ext>
            </a:extLst>
          </p:cNvPr>
          <p:cNvSpPr txBox="1"/>
          <p:nvPr/>
        </p:nvSpPr>
        <p:spPr>
          <a:xfrm>
            <a:off x="6608802" y="305249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rgbClr val="FF40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かに</a:t>
            </a:r>
            <a:r>
              <a:rPr kumimoji="1" lang="ja-JP" altLang="en-US" sz="2400">
                <a:solidFill>
                  <a:srgbClr val="FF40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座</a:t>
            </a:r>
          </a:p>
        </p:txBody>
      </p:sp>
    </p:spTree>
    <p:extLst>
      <p:ext uri="{BB962C8B-B14F-4D97-AF65-F5344CB8AC3E}">
        <p14:creationId xmlns:p14="http://schemas.microsoft.com/office/powerpoint/2010/main" val="92303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749B289-AFF3-92E1-6479-01A621181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8" b="8819"/>
          <a:stretch/>
        </p:blipFill>
        <p:spPr>
          <a:xfrm>
            <a:off x="8423" y="0"/>
            <a:ext cx="12175154" cy="681176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F7D92F-CBC2-7C78-ED44-C6EEF45E7290}"/>
              </a:ext>
            </a:extLst>
          </p:cNvPr>
          <p:cNvSpPr txBox="1"/>
          <p:nvPr/>
        </p:nvSpPr>
        <p:spPr>
          <a:xfrm>
            <a:off x="1715569" y="387084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bg1"/>
                </a:solidFill>
              </a:rPr>
              <a:t>カストル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EDC454-7030-8FCA-5075-5190FDC5E62E}"/>
              </a:ext>
            </a:extLst>
          </p:cNvPr>
          <p:cNvSpPr txBox="1"/>
          <p:nvPr/>
        </p:nvSpPr>
        <p:spPr>
          <a:xfrm>
            <a:off x="1715569" y="477214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solidFill>
                  <a:schemeClr val="bg1"/>
                </a:solidFill>
              </a:rPr>
              <a:t>ポルックス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081750-7F55-169D-2317-C2FCD33413EB}"/>
              </a:ext>
            </a:extLst>
          </p:cNvPr>
          <p:cNvSpPr txBox="1"/>
          <p:nvPr/>
        </p:nvSpPr>
        <p:spPr>
          <a:xfrm>
            <a:off x="3449788" y="565743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bg1"/>
                </a:solidFill>
              </a:rPr>
              <a:t>木星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DD0DDF-3BDB-FD90-EE38-0BAEBE6DA455}"/>
              </a:ext>
            </a:extLst>
          </p:cNvPr>
          <p:cNvSpPr txBox="1"/>
          <p:nvPr/>
        </p:nvSpPr>
        <p:spPr>
          <a:xfrm>
            <a:off x="3217531" y="404011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rgbClr val="FF40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ふたご</a:t>
            </a:r>
            <a:r>
              <a:rPr kumimoji="1" lang="ja-JP" altLang="en-US" sz="2400">
                <a:solidFill>
                  <a:srgbClr val="FF40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座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857219-2D7A-C756-EDD2-EFFC62F041DD}"/>
              </a:ext>
            </a:extLst>
          </p:cNvPr>
          <p:cNvSpPr txBox="1"/>
          <p:nvPr/>
        </p:nvSpPr>
        <p:spPr>
          <a:xfrm>
            <a:off x="8465913" y="227125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FF40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オリオン座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107979C-15BD-A6E9-5B45-189749D603B0}"/>
              </a:ext>
            </a:extLst>
          </p:cNvPr>
          <p:cNvSpPr txBox="1"/>
          <p:nvPr/>
        </p:nvSpPr>
        <p:spPr>
          <a:xfrm>
            <a:off x="8333230" y="304969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solidFill>
                  <a:schemeClr val="bg1"/>
                </a:solidFill>
              </a:rPr>
              <a:t>ベテルギウス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3EBED4-1C36-7717-6FCE-BA39B939F000}"/>
              </a:ext>
            </a:extLst>
          </p:cNvPr>
          <p:cNvSpPr txBox="1"/>
          <p:nvPr/>
        </p:nvSpPr>
        <p:spPr>
          <a:xfrm>
            <a:off x="11033662" y="253286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bg1"/>
                </a:solidFill>
              </a:rPr>
              <a:t>リゲル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B788D99-FAE7-21F0-E1C0-55B09CDFF0D8}"/>
              </a:ext>
            </a:extLst>
          </p:cNvPr>
          <p:cNvCxnSpPr>
            <a:cxnSpLocks/>
          </p:cNvCxnSpPr>
          <p:nvPr/>
        </p:nvCxnSpPr>
        <p:spPr>
          <a:xfrm flipH="1">
            <a:off x="5311739" y="3870841"/>
            <a:ext cx="39384" cy="33846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ED74286-D0B2-0CB1-77BF-9A9367F7E7C0}"/>
              </a:ext>
            </a:extLst>
          </p:cNvPr>
          <p:cNvCxnSpPr>
            <a:cxnSpLocks/>
          </p:cNvCxnSpPr>
          <p:nvPr/>
        </p:nvCxnSpPr>
        <p:spPr>
          <a:xfrm>
            <a:off x="5320301" y="4354529"/>
            <a:ext cx="186647" cy="69008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ADA4741-A001-626F-420B-EC482B3E464C}"/>
              </a:ext>
            </a:extLst>
          </p:cNvPr>
          <p:cNvCxnSpPr>
            <a:cxnSpLocks/>
          </p:cNvCxnSpPr>
          <p:nvPr/>
        </p:nvCxnSpPr>
        <p:spPr>
          <a:xfrm flipH="1">
            <a:off x="5413624" y="3808288"/>
            <a:ext cx="982039" cy="4409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DE7E2D0-7E83-9A5B-060C-F4A88C607B98}"/>
              </a:ext>
            </a:extLst>
          </p:cNvPr>
          <p:cNvCxnSpPr>
            <a:cxnSpLocks/>
          </p:cNvCxnSpPr>
          <p:nvPr/>
        </p:nvCxnSpPr>
        <p:spPr>
          <a:xfrm>
            <a:off x="6607970" y="3870841"/>
            <a:ext cx="186647" cy="33846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077713A-6176-74B3-BBDF-77E245649889}"/>
              </a:ext>
            </a:extLst>
          </p:cNvPr>
          <p:cNvCxnSpPr>
            <a:cxnSpLocks/>
          </p:cNvCxnSpPr>
          <p:nvPr/>
        </p:nvCxnSpPr>
        <p:spPr>
          <a:xfrm>
            <a:off x="6209872" y="3205828"/>
            <a:ext cx="207195" cy="45022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3C96620-A287-2FAB-DF8C-7E7CC4CF65F8}"/>
              </a:ext>
            </a:extLst>
          </p:cNvPr>
          <p:cNvCxnSpPr>
            <a:cxnSpLocks/>
          </p:cNvCxnSpPr>
          <p:nvPr/>
        </p:nvCxnSpPr>
        <p:spPr>
          <a:xfrm>
            <a:off x="5928189" y="2815119"/>
            <a:ext cx="137844" cy="21933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11C266F-23D0-40F7-928F-9F1BD2490CE7}"/>
              </a:ext>
            </a:extLst>
          </p:cNvPr>
          <p:cNvCxnSpPr>
            <a:cxnSpLocks/>
          </p:cNvCxnSpPr>
          <p:nvPr/>
        </p:nvCxnSpPr>
        <p:spPr>
          <a:xfrm>
            <a:off x="5178175" y="3205828"/>
            <a:ext cx="224320" cy="4572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CB03706-D598-B45A-8E86-9409F4AFD2D2}"/>
              </a:ext>
            </a:extLst>
          </p:cNvPr>
          <p:cNvCxnSpPr>
            <a:cxnSpLocks/>
          </p:cNvCxnSpPr>
          <p:nvPr/>
        </p:nvCxnSpPr>
        <p:spPr>
          <a:xfrm flipH="1">
            <a:off x="5506948" y="3179677"/>
            <a:ext cx="559085" cy="47637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09E263B-FE93-8A8D-BF64-F21905724141}"/>
              </a:ext>
            </a:extLst>
          </p:cNvPr>
          <p:cNvSpPr txBox="1"/>
          <p:nvPr/>
        </p:nvSpPr>
        <p:spPr>
          <a:xfrm>
            <a:off x="6395663" y="298715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rgbClr val="FFFF00"/>
                </a:solidFill>
              </a:rPr>
              <a:t>井宿</a:t>
            </a:r>
            <a:endParaRPr kumimoji="1" lang="ja-JP" altLang="en-US" sz="4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6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</Words>
  <Application>Microsoft Macintosh PowerPoint</Application>
  <PresentationFormat>ワイド画面</PresentationFormat>
  <Paragraphs>16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2</cp:revision>
  <dcterms:created xsi:type="dcterms:W3CDTF">2025-11-06T09:47:14Z</dcterms:created>
  <dcterms:modified xsi:type="dcterms:W3CDTF">2025-11-08T01:04:31Z</dcterms:modified>
</cp:coreProperties>
</file>