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006"/>
  </p:normalViewPr>
  <p:slideViewPr>
    <p:cSldViewPr snapToGrid="0">
      <p:cViewPr>
        <p:scale>
          <a:sx n="156" d="100"/>
          <a:sy n="156" d="100"/>
        </p:scale>
        <p:origin x="80" y="-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B7DD39-9770-D5F5-8180-0345232F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BF5046-4A84-BBF5-5527-D3B78C92E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B67A95-16A8-26ED-59E8-F44136FE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7B3788-3484-27EF-DD9B-52014636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D7DABF-D83A-2829-E0EC-4BEF6A39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8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2C8754-2EDA-3077-D1B4-87CB0316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C81048-789A-36A2-869A-7E2581C2A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287D22-F7FC-F605-32D4-E8B2822E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F141D7-F717-5573-5556-DD5AB03E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3247F-01DE-3972-1990-65E428D9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8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1D6048-9DF9-5295-BC9B-B2A151D18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F0160D-DF56-E95D-B9D6-ACFE061B1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F81919-84C6-3A15-5BE1-385C4EF6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CAB5A-E2FE-199D-669B-20D5D349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327A7-8B30-97CC-E441-A25CE4D7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0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090776-36C5-7AAC-6CB8-A8E5F1E8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CE1627-68A1-E69C-A048-029C30FCC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994E87-25E7-A4A5-2528-F9A9AB19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9104FF-C0C9-19BA-4971-98F994F5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87BC5C-D3EC-C9A1-4EA9-78F9876F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1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09657-7CFA-3F43-80BD-612FB25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667B6A-DFCA-9096-8828-D45EFB4B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41411D-6AD9-2405-07AC-01B5195C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3F4C9-39B7-2028-F62F-73A5D94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A1FB1D-3798-7B4E-83AB-D9D1D0D3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47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9D37D-BD28-84C9-A64B-36847537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ED403B-5B1B-8BA4-C3C1-BBB5A79F6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C35894-E120-AADD-4180-89D27EB4F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FF567F-31E8-5CD8-62D7-08893467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FDBBC7-2F45-820F-292E-A85F703F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AF4C1E-8C75-7B5E-33A4-493A9AF6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6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33A48-18BA-92AF-CB05-9F80EA98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03EC99-6CF8-FF15-3081-A60E970B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CFD200-A7F3-A3BA-DA02-A91C99A4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2062D8-EC46-642A-D3A3-7DA676341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8D273B2-7903-7B7F-5A02-82ACF1FF5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6E3065-6CB8-B10C-0807-A1DDCC82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5AE1950-B8C6-A0BF-0CEC-CCC1B752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32C67C-C293-92A2-4477-B317D199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4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AF36B-4608-2223-E87B-2ED25A18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17A5B3-22CD-4F13-39F7-7F6359FF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1AFE90-FBB2-109D-47E2-8957E79A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11740D-2960-117D-917A-89BAADB9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05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0E62FB-FFED-4290-01A4-A0E70B87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FA456B-D24E-D330-0322-A18F3C5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706BC1-7A1B-D375-2707-BE1AD1E9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71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6703A6-3802-EA9C-1C4A-0B396058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4158EF-C2E5-EF07-D28E-776D02B8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33C8BB-A6E4-A420-0B75-1B0704545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2AD598-085D-8A44-21EA-CD72E99B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FC05A8-520A-DFAE-EA71-52B6A4F8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4D65BF-88A1-956C-33C0-300D85A4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2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A8F18-DDCD-A7EF-B97D-900037EE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31201F4-7BBD-413C-C456-39DA997BC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A51BAA-F53D-AFF8-8CC9-208CF4B2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FB0362-3799-9679-6256-3E413C76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045177-CF43-3727-1810-1BB580D6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47D5B4-4744-2502-83FB-D392B560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98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8868C47-3F85-C4A5-A37A-8E9D9B16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EE565F-F5A0-8724-650F-F39A9AF75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4861E-0752-FA7C-BFBE-FA77FD5B6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AB05-78A1-C54D-A21F-48C921658661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4AED9E-E859-9595-5723-391F98C95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523423-EC08-F162-1D31-F546F9511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F363-8479-044F-ADEE-6277B7219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8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57E019-71E3-24CE-B546-BA02E59EB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0"/>
          <a:stretch/>
        </p:blipFill>
        <p:spPr>
          <a:xfrm rot="10800000">
            <a:off x="980660" y="0"/>
            <a:ext cx="1121134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2023C3B-2166-C8FB-C3A6-E6492BD84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8" r="14696"/>
          <a:stretch/>
        </p:blipFill>
        <p:spPr>
          <a:xfrm>
            <a:off x="1170561" y="176982"/>
            <a:ext cx="2232131" cy="25564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星 5 5">
            <a:extLst>
              <a:ext uri="{FF2B5EF4-FFF2-40B4-BE49-F238E27FC236}">
                <a16:creationId xmlns:a16="http://schemas.microsoft.com/office/drawing/2014/main" id="{C86B3C4A-A78D-18D7-4D62-3D98A354700D}"/>
              </a:ext>
            </a:extLst>
          </p:cNvPr>
          <p:cNvSpPr/>
          <p:nvPr/>
        </p:nvSpPr>
        <p:spPr>
          <a:xfrm>
            <a:off x="2038932" y="1750847"/>
            <a:ext cx="165512" cy="1655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1BB85-9D1A-E87A-01BF-444254D1C89A}"/>
              </a:ext>
            </a:extLst>
          </p:cNvPr>
          <p:cNvSpPr txBox="1"/>
          <p:nvPr/>
        </p:nvSpPr>
        <p:spPr>
          <a:xfrm>
            <a:off x="1332361" y="21044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和歌山県</a:t>
            </a: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D851EB6C-8C4A-F14B-F5BA-4D385525B68E}"/>
              </a:ext>
            </a:extLst>
          </p:cNvPr>
          <p:cNvSpPr/>
          <p:nvPr/>
        </p:nvSpPr>
        <p:spPr>
          <a:xfrm>
            <a:off x="10401300" y="3429000"/>
            <a:ext cx="506186" cy="4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85ABD4E6-845E-0962-0C58-E0A090D1FD97}"/>
              </a:ext>
            </a:extLst>
          </p:cNvPr>
          <p:cNvSpPr/>
          <p:nvPr/>
        </p:nvSpPr>
        <p:spPr>
          <a:xfrm>
            <a:off x="9361714" y="3532416"/>
            <a:ext cx="506186" cy="4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6D90CD2B-D9D7-703D-8E79-05BB1000030B}"/>
              </a:ext>
            </a:extLst>
          </p:cNvPr>
          <p:cNvSpPr/>
          <p:nvPr/>
        </p:nvSpPr>
        <p:spPr>
          <a:xfrm>
            <a:off x="8697686" y="3709308"/>
            <a:ext cx="506186" cy="449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78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210F37-C730-3F0E-7A97-3C9FB2ABA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818627" y="0"/>
            <a:ext cx="6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25AA00-13B2-DD0A-093A-F94E8F2A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8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</Words>
  <Application>Microsoft Macintosh PowerPoint</Application>
  <PresentationFormat>ワイド画面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3</cp:revision>
  <dcterms:created xsi:type="dcterms:W3CDTF">2025-11-14T12:11:23Z</dcterms:created>
  <dcterms:modified xsi:type="dcterms:W3CDTF">2025-11-16T11:55:54Z</dcterms:modified>
</cp:coreProperties>
</file>