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B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>
        <p:scale>
          <a:sx n="100" d="100"/>
          <a:sy n="100" d="100"/>
        </p:scale>
        <p:origin x="154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23831E-8DDC-06AD-2CDB-DAF46D0C0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AC7CCDD-E590-C393-E5EB-17E6A1DDD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929C17-DFC8-1A5C-E168-A1E3ECFE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CDF0-9437-6245-9A95-66C5C426173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B67604-D364-E62E-A899-3C481BAD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804D15-79D3-DEA2-765A-2153198D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B174-9CA4-8049-B105-25128C113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92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FEB99B-C400-C11F-2D2A-E4D2D507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0A931A-C40F-B314-822B-C18DCB8FD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6F55D0-CB6A-D7CB-D5F2-E59C523C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CDF0-9437-6245-9A95-66C5C426173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8A8429-4F88-CB59-BADE-0C5D3AC7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D5DCAD-203F-C2D1-A111-FFEBE8F5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B174-9CA4-8049-B105-25128C113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43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F2306F-BBE7-284D-A917-CB6751DC2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352907-C7A0-D9D6-1C5F-ED38D6785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72503D-B5BA-D021-FD8D-D898B86C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CDF0-9437-6245-9A95-66C5C426173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287EE-72D4-51E0-DD61-E0740877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79CA0E-179A-EB26-AA5E-45D0A76A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B174-9CA4-8049-B105-25128C113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16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0147F9-A1A1-A9F4-D1AD-E641A28E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51204F-3527-5E32-00BA-C62A487E1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691E8F-A10B-6A95-CEFA-9E434DEE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CDF0-9437-6245-9A95-66C5C426173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57D317-6B6B-891B-0FB8-8963FCFA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4EEFD6-2C9A-B18C-2D2C-B86009E6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B174-9CA4-8049-B105-25128C113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6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8B61BB-9A48-EB2E-1FDD-B45305C2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3B7DE0-4D7A-9F85-6C7B-BE7FCE7C2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D0E9C7-B2A2-A44F-8DFB-A926625E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CDF0-9437-6245-9A95-66C5C426173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AD1E1F-CCF4-688A-1C2C-C05AF606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D8A414-F69E-C5F6-C47A-35BFD007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B174-9CA4-8049-B105-25128C113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4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5F9016-9B68-E212-164F-3984C5D7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70DA7F-2791-1989-2ACB-4C3BCBE3D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0BCF90-D607-69B9-15BB-82B5E079B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8452B1-7650-1FBF-7AB6-D017E3A8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CDF0-9437-6245-9A95-66C5C426173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7D285E-A02A-0FC9-71A7-226C6663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317EBB-A01E-1B1E-3389-9054A4F2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B174-9CA4-8049-B105-25128C113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31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668D12-682E-275E-8675-74448440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1DE896-88D4-67B2-3EB0-CA7DBAC49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88D08C-A5FD-9FFC-32AC-21A0935EC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AB51ADB-FC80-7825-0AE5-1B905E675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3F5A1D8-7D98-5490-C8DD-FB727F13A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3A8E20D-4687-0A2B-9169-6EA8EB94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CDF0-9437-6245-9A95-66C5C426173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DF257D-24E0-9500-517C-E3486EFAE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F37B224-DA55-13DB-A3F4-A1C090B1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B174-9CA4-8049-B105-25128C113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8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960FA-EFE8-9D0A-906E-AA07E471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2F6EE5D-3032-6293-7F79-C6B1F376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CDF0-9437-6245-9A95-66C5C426173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4E4B78-5ED2-03DA-773C-10CA55A5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786E5CE-8E29-5D1A-2809-E52AB27C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B174-9CA4-8049-B105-25128C113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37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CFE623A-0F13-4669-1C58-354A089B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CDF0-9437-6245-9A95-66C5C426173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3D2877F-0DE4-7439-0B38-02168BAE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8511A4-5602-075E-60BF-DD25EEF1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B174-9CA4-8049-B105-25128C113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16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A09BE-0DAC-6570-30FF-5A0E302F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E5B7C1-D198-5215-C794-2A8C7268C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378637-6463-E120-B1D4-E7F8A2194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E5A960-4173-1EA3-41BA-3C43772C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CDF0-9437-6245-9A95-66C5C426173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06DEA5-D6B2-37A4-26E1-441417BBF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BF3C63-54A8-74A9-EC08-4DA12D5A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B174-9CA4-8049-B105-25128C113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5DD339-3C5D-9159-A8F9-AA79C618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584D161-0D1F-AED1-5DF4-1FA980546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96D2906-F076-4D63-C60E-CDA375C20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357A06-9F44-0831-00A6-8871294D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CDF0-9437-6245-9A95-66C5C426173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F4D2E4-72E2-8ACF-A893-780F275B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BF0F70-079A-7B29-78FB-42BF0F75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B174-9CA4-8049-B105-25128C113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72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4CCD898-A96D-538E-AA27-175840ED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20AAE2-8F49-5387-FDE7-846B05C7C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ADDA46-4810-168C-618B-A1E71DADE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DCDF0-9437-6245-9A95-66C5C426173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5C8F59-6EBE-4CE8-E358-67ADEEE54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FDA4C5-315D-57B6-D69E-0D0E92507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8B174-9CA4-8049-B105-25128C113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1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2742131-B27E-9D0E-921C-7D19D4DD0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42" b="9368"/>
          <a:stretch/>
        </p:blipFill>
        <p:spPr>
          <a:xfrm>
            <a:off x="-1" y="-1"/>
            <a:ext cx="12176599" cy="658585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4D5A76-78D2-9962-1CD1-4FD844F8CD2B}"/>
              </a:ext>
            </a:extLst>
          </p:cNvPr>
          <p:cNvSpPr txBox="1"/>
          <p:nvPr/>
        </p:nvSpPr>
        <p:spPr>
          <a:xfrm>
            <a:off x="8610600" y="121920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>
                <a:solidFill>
                  <a:srgbClr val="FFFF00"/>
                </a:solidFill>
              </a:rPr>
              <a:t>月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33BC8E3-7338-8D50-4A91-79A5FABA0624}"/>
              </a:ext>
            </a:extLst>
          </p:cNvPr>
          <p:cNvCxnSpPr/>
          <p:nvPr/>
        </p:nvCxnSpPr>
        <p:spPr>
          <a:xfrm>
            <a:off x="7402286" y="1934213"/>
            <a:ext cx="457200" cy="0"/>
          </a:xfrm>
          <a:prstGeom prst="straightConnector1">
            <a:avLst/>
          </a:prstGeom>
          <a:ln w="762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A5D261-D10A-897A-42B7-847F2612F75B}"/>
              </a:ext>
            </a:extLst>
          </p:cNvPr>
          <p:cNvSpPr txBox="1"/>
          <p:nvPr/>
        </p:nvSpPr>
        <p:spPr>
          <a:xfrm>
            <a:off x="5092700" y="167260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FB92"/>
                </a:solidFill>
              </a:rPr>
              <a:t>うお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2A3A1C-3313-541D-7E6C-600AED37BC1D}"/>
              </a:ext>
            </a:extLst>
          </p:cNvPr>
          <p:cNvSpPr txBox="1"/>
          <p:nvPr/>
        </p:nvSpPr>
        <p:spPr>
          <a:xfrm>
            <a:off x="9413844" y="69598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>
                <a:solidFill>
                  <a:srgbClr val="00FB92"/>
                </a:solidFill>
              </a:rPr>
              <a:t>みずがめ</a:t>
            </a:r>
            <a:endParaRPr kumimoji="1" lang="ja-JP" altLang="en-US" sz="2800">
              <a:solidFill>
                <a:srgbClr val="00FB9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286B6D-F69E-D841-A76D-EB4906297761}"/>
              </a:ext>
            </a:extLst>
          </p:cNvPr>
          <p:cNvSpPr txBox="1"/>
          <p:nvPr/>
        </p:nvSpPr>
        <p:spPr>
          <a:xfrm>
            <a:off x="5276294" y="360600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>
                <a:solidFill>
                  <a:srgbClr val="00FB92"/>
                </a:solidFill>
              </a:rPr>
              <a:t>くじら</a:t>
            </a:r>
            <a:endParaRPr kumimoji="1" lang="ja-JP" altLang="en-US" sz="2800">
              <a:solidFill>
                <a:srgbClr val="00FB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4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763601-08F1-0255-0D4F-6475EC134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32" t="14441" r="27310" b="11609"/>
          <a:stretch/>
        </p:blipFill>
        <p:spPr>
          <a:xfrm>
            <a:off x="877566" y="854456"/>
            <a:ext cx="5218434" cy="51490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521B476-1D80-23CB-0CAF-AB3C7C804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32" t="14441" r="27310" b="11609"/>
          <a:stretch/>
        </p:blipFill>
        <p:spPr>
          <a:xfrm>
            <a:off x="6603451" y="854455"/>
            <a:ext cx="5218434" cy="51490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DBB2761-0E83-4530-83F4-9AA7E5008CEA}"/>
              </a:ext>
            </a:extLst>
          </p:cNvPr>
          <p:cNvSpPr/>
          <p:nvPr/>
        </p:nvSpPr>
        <p:spPr>
          <a:xfrm>
            <a:off x="9931264" y="3506015"/>
            <a:ext cx="855722" cy="894841"/>
          </a:xfrm>
          <a:custGeom>
            <a:avLst/>
            <a:gdLst>
              <a:gd name="connsiteX0" fmla="*/ 762815 w 855722"/>
              <a:gd name="connsiteY0" fmla="*/ 0 h 894841"/>
              <a:gd name="connsiteX1" fmla="*/ 787264 w 855722"/>
              <a:gd name="connsiteY1" fmla="*/ 58678 h 894841"/>
              <a:gd name="connsiteX2" fmla="*/ 797044 w 855722"/>
              <a:gd name="connsiteY2" fmla="*/ 73348 h 894841"/>
              <a:gd name="connsiteX3" fmla="*/ 816603 w 855722"/>
              <a:gd name="connsiteY3" fmla="*/ 112466 h 894841"/>
              <a:gd name="connsiteX4" fmla="*/ 821493 w 855722"/>
              <a:gd name="connsiteY4" fmla="*/ 127136 h 894841"/>
              <a:gd name="connsiteX5" fmla="*/ 831273 w 855722"/>
              <a:gd name="connsiteY5" fmla="*/ 141805 h 894841"/>
              <a:gd name="connsiteX6" fmla="*/ 836163 w 855722"/>
              <a:gd name="connsiteY6" fmla="*/ 156475 h 894841"/>
              <a:gd name="connsiteX7" fmla="*/ 845942 w 855722"/>
              <a:gd name="connsiteY7" fmla="*/ 176034 h 894841"/>
              <a:gd name="connsiteX8" fmla="*/ 850832 w 855722"/>
              <a:gd name="connsiteY8" fmla="*/ 195594 h 894841"/>
              <a:gd name="connsiteX9" fmla="*/ 855722 w 855722"/>
              <a:gd name="connsiteY9" fmla="*/ 249382 h 894841"/>
              <a:gd name="connsiteX10" fmla="*/ 850832 w 855722"/>
              <a:gd name="connsiteY10" fmla="*/ 410746 h 894841"/>
              <a:gd name="connsiteX11" fmla="*/ 845942 w 855722"/>
              <a:gd name="connsiteY11" fmla="*/ 479204 h 894841"/>
              <a:gd name="connsiteX12" fmla="*/ 841053 w 855722"/>
              <a:gd name="connsiteY12" fmla="*/ 498764 h 894841"/>
              <a:gd name="connsiteX13" fmla="*/ 836163 w 855722"/>
              <a:gd name="connsiteY13" fmla="*/ 532992 h 894841"/>
              <a:gd name="connsiteX14" fmla="*/ 826383 w 855722"/>
              <a:gd name="connsiteY14" fmla="*/ 567221 h 894841"/>
              <a:gd name="connsiteX15" fmla="*/ 821493 w 855722"/>
              <a:gd name="connsiteY15" fmla="*/ 591671 h 894841"/>
              <a:gd name="connsiteX16" fmla="*/ 816603 w 855722"/>
              <a:gd name="connsiteY16" fmla="*/ 606340 h 894841"/>
              <a:gd name="connsiteX17" fmla="*/ 811714 w 855722"/>
              <a:gd name="connsiteY17" fmla="*/ 625899 h 894841"/>
              <a:gd name="connsiteX18" fmla="*/ 801934 w 855722"/>
              <a:gd name="connsiteY18" fmla="*/ 640569 h 894841"/>
              <a:gd name="connsiteX19" fmla="*/ 797044 w 855722"/>
              <a:gd name="connsiteY19" fmla="*/ 660128 h 894841"/>
              <a:gd name="connsiteX20" fmla="*/ 782375 w 855722"/>
              <a:gd name="connsiteY20" fmla="*/ 699247 h 894841"/>
              <a:gd name="connsiteX21" fmla="*/ 757925 w 855722"/>
              <a:gd name="connsiteY21" fmla="*/ 733476 h 894841"/>
              <a:gd name="connsiteX22" fmla="*/ 748146 w 855722"/>
              <a:gd name="connsiteY22" fmla="*/ 753035 h 894841"/>
              <a:gd name="connsiteX23" fmla="*/ 718807 w 855722"/>
              <a:gd name="connsiteY23" fmla="*/ 782374 h 894841"/>
              <a:gd name="connsiteX24" fmla="*/ 689468 w 855722"/>
              <a:gd name="connsiteY24" fmla="*/ 816603 h 894841"/>
              <a:gd name="connsiteX25" fmla="*/ 660129 w 855722"/>
              <a:gd name="connsiteY25" fmla="*/ 836163 h 894841"/>
              <a:gd name="connsiteX26" fmla="*/ 611230 w 855722"/>
              <a:gd name="connsiteY26" fmla="*/ 850832 h 894841"/>
              <a:gd name="connsiteX27" fmla="*/ 503654 w 855722"/>
              <a:gd name="connsiteY27" fmla="*/ 845942 h 894841"/>
              <a:gd name="connsiteX28" fmla="*/ 474315 w 855722"/>
              <a:gd name="connsiteY28" fmla="*/ 836163 h 894841"/>
              <a:gd name="connsiteX29" fmla="*/ 459645 w 855722"/>
              <a:gd name="connsiteY29" fmla="*/ 831273 h 894841"/>
              <a:gd name="connsiteX30" fmla="*/ 440086 w 855722"/>
              <a:gd name="connsiteY30" fmla="*/ 801934 h 894841"/>
              <a:gd name="connsiteX31" fmla="*/ 449865 w 855722"/>
              <a:gd name="connsiteY31" fmla="*/ 772595 h 894841"/>
              <a:gd name="connsiteX32" fmla="*/ 459645 w 855722"/>
              <a:gd name="connsiteY32" fmla="*/ 728586 h 894841"/>
              <a:gd name="connsiteX33" fmla="*/ 464535 w 855722"/>
              <a:gd name="connsiteY33" fmla="*/ 665018 h 894841"/>
              <a:gd name="connsiteX34" fmla="*/ 474315 w 855722"/>
              <a:gd name="connsiteY34" fmla="*/ 322729 h 894841"/>
              <a:gd name="connsiteX35" fmla="*/ 464535 w 855722"/>
              <a:gd name="connsiteY35" fmla="*/ 254272 h 894841"/>
              <a:gd name="connsiteX36" fmla="*/ 459645 w 855722"/>
              <a:gd name="connsiteY36" fmla="*/ 229822 h 894841"/>
              <a:gd name="connsiteX37" fmla="*/ 449865 w 855722"/>
              <a:gd name="connsiteY37" fmla="*/ 200483 h 894841"/>
              <a:gd name="connsiteX38" fmla="*/ 440086 w 855722"/>
              <a:gd name="connsiteY38" fmla="*/ 171144 h 894841"/>
              <a:gd name="connsiteX39" fmla="*/ 430306 w 855722"/>
              <a:gd name="connsiteY39" fmla="*/ 156475 h 894841"/>
              <a:gd name="connsiteX40" fmla="*/ 415637 w 855722"/>
              <a:gd name="connsiteY40" fmla="*/ 127136 h 894841"/>
              <a:gd name="connsiteX41" fmla="*/ 400967 w 855722"/>
              <a:gd name="connsiteY41" fmla="*/ 117356 h 894841"/>
              <a:gd name="connsiteX42" fmla="*/ 352069 w 855722"/>
              <a:gd name="connsiteY42" fmla="*/ 132026 h 894841"/>
              <a:gd name="connsiteX43" fmla="*/ 332509 w 855722"/>
              <a:gd name="connsiteY43" fmla="*/ 166255 h 894841"/>
              <a:gd name="connsiteX44" fmla="*/ 312950 w 855722"/>
              <a:gd name="connsiteY44" fmla="*/ 195594 h 894841"/>
              <a:gd name="connsiteX45" fmla="*/ 298280 w 855722"/>
              <a:gd name="connsiteY45" fmla="*/ 244492 h 894841"/>
              <a:gd name="connsiteX46" fmla="*/ 308060 w 855722"/>
              <a:gd name="connsiteY46" fmla="*/ 444975 h 894841"/>
              <a:gd name="connsiteX47" fmla="*/ 317840 w 855722"/>
              <a:gd name="connsiteY47" fmla="*/ 508543 h 894841"/>
              <a:gd name="connsiteX48" fmla="*/ 322730 w 855722"/>
              <a:gd name="connsiteY48" fmla="*/ 528103 h 894841"/>
              <a:gd name="connsiteX49" fmla="*/ 337399 w 855722"/>
              <a:gd name="connsiteY49" fmla="*/ 611230 h 894841"/>
              <a:gd name="connsiteX50" fmla="*/ 342289 w 855722"/>
              <a:gd name="connsiteY50" fmla="*/ 640569 h 894841"/>
              <a:gd name="connsiteX51" fmla="*/ 342289 w 855722"/>
              <a:gd name="connsiteY51" fmla="*/ 797044 h 894841"/>
              <a:gd name="connsiteX52" fmla="*/ 337399 w 855722"/>
              <a:gd name="connsiteY52" fmla="*/ 860612 h 894841"/>
              <a:gd name="connsiteX53" fmla="*/ 327619 w 855722"/>
              <a:gd name="connsiteY53" fmla="*/ 889951 h 894841"/>
              <a:gd name="connsiteX54" fmla="*/ 312950 w 855722"/>
              <a:gd name="connsiteY54" fmla="*/ 894841 h 894841"/>
              <a:gd name="connsiteX55" fmla="*/ 268941 w 855722"/>
              <a:gd name="connsiteY55" fmla="*/ 885061 h 894841"/>
              <a:gd name="connsiteX56" fmla="*/ 220043 w 855722"/>
              <a:gd name="connsiteY56" fmla="*/ 850832 h 894841"/>
              <a:gd name="connsiteX57" fmla="*/ 171145 w 855722"/>
              <a:gd name="connsiteY57" fmla="*/ 821493 h 894841"/>
              <a:gd name="connsiteX58" fmla="*/ 127136 w 855722"/>
              <a:gd name="connsiteY58" fmla="*/ 782374 h 894841"/>
              <a:gd name="connsiteX59" fmla="*/ 117356 w 855722"/>
              <a:gd name="connsiteY59" fmla="*/ 767705 h 894841"/>
              <a:gd name="connsiteX60" fmla="*/ 102687 w 855722"/>
              <a:gd name="connsiteY60" fmla="*/ 753035 h 894841"/>
              <a:gd name="connsiteX61" fmla="*/ 88017 w 855722"/>
              <a:gd name="connsiteY61" fmla="*/ 718806 h 894841"/>
              <a:gd name="connsiteX62" fmla="*/ 68458 w 855722"/>
              <a:gd name="connsiteY62" fmla="*/ 684578 h 894841"/>
              <a:gd name="connsiteX63" fmla="*/ 53788 w 855722"/>
              <a:gd name="connsiteY63" fmla="*/ 640569 h 894841"/>
              <a:gd name="connsiteX64" fmla="*/ 48899 w 855722"/>
              <a:gd name="connsiteY64" fmla="*/ 625899 h 894841"/>
              <a:gd name="connsiteX65" fmla="*/ 44009 w 855722"/>
              <a:gd name="connsiteY65" fmla="*/ 611230 h 894841"/>
              <a:gd name="connsiteX66" fmla="*/ 39119 w 855722"/>
              <a:gd name="connsiteY66" fmla="*/ 591671 h 894841"/>
              <a:gd name="connsiteX67" fmla="*/ 29339 w 855722"/>
              <a:gd name="connsiteY67" fmla="*/ 572111 h 894841"/>
              <a:gd name="connsiteX68" fmla="*/ 24449 w 855722"/>
              <a:gd name="connsiteY68" fmla="*/ 552552 h 894841"/>
              <a:gd name="connsiteX69" fmla="*/ 19560 w 855722"/>
              <a:gd name="connsiteY69" fmla="*/ 537882 h 894841"/>
              <a:gd name="connsiteX70" fmla="*/ 14670 w 855722"/>
              <a:gd name="connsiteY70" fmla="*/ 518323 h 894841"/>
              <a:gd name="connsiteX71" fmla="*/ 4890 w 855722"/>
              <a:gd name="connsiteY71" fmla="*/ 469425 h 894841"/>
              <a:gd name="connsiteX72" fmla="*/ 0 w 855722"/>
              <a:gd name="connsiteY72" fmla="*/ 405857 h 894841"/>
              <a:gd name="connsiteX73" fmla="*/ 9780 w 855722"/>
              <a:gd name="connsiteY73" fmla="*/ 332509 h 894841"/>
              <a:gd name="connsiteX74" fmla="*/ 19560 w 855722"/>
              <a:gd name="connsiteY74" fmla="*/ 288501 h 894841"/>
              <a:gd name="connsiteX75" fmla="*/ 29339 w 855722"/>
              <a:gd name="connsiteY75" fmla="*/ 259161 h 894841"/>
              <a:gd name="connsiteX76" fmla="*/ 44009 w 855722"/>
              <a:gd name="connsiteY76" fmla="*/ 229822 h 894841"/>
              <a:gd name="connsiteX77" fmla="*/ 53788 w 855722"/>
              <a:gd name="connsiteY77" fmla="*/ 210263 h 894841"/>
              <a:gd name="connsiteX78" fmla="*/ 73348 w 855722"/>
              <a:gd name="connsiteY78" fmla="*/ 180924 h 894841"/>
              <a:gd name="connsiteX79" fmla="*/ 83127 w 855722"/>
              <a:gd name="connsiteY79" fmla="*/ 166255 h 894841"/>
              <a:gd name="connsiteX80" fmla="*/ 97797 w 855722"/>
              <a:gd name="connsiteY80" fmla="*/ 132026 h 894841"/>
              <a:gd name="connsiteX81" fmla="*/ 112466 w 855722"/>
              <a:gd name="connsiteY81" fmla="*/ 97797 h 894841"/>
              <a:gd name="connsiteX82" fmla="*/ 132026 w 855722"/>
              <a:gd name="connsiteY82" fmla="*/ 58678 h 894841"/>
              <a:gd name="connsiteX83" fmla="*/ 146695 w 855722"/>
              <a:gd name="connsiteY83" fmla="*/ 19559 h 894841"/>
              <a:gd name="connsiteX84" fmla="*/ 151585 w 855722"/>
              <a:gd name="connsiteY84" fmla="*/ 9780 h 89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55722" h="894841">
                <a:moveTo>
                  <a:pt x="762815" y="0"/>
                </a:moveTo>
                <a:cubicBezTo>
                  <a:pt x="770965" y="19559"/>
                  <a:pt x="775510" y="41047"/>
                  <a:pt x="787264" y="58678"/>
                </a:cubicBezTo>
                <a:cubicBezTo>
                  <a:pt x="790524" y="63568"/>
                  <a:pt x="794230" y="68189"/>
                  <a:pt x="797044" y="73348"/>
                </a:cubicBezTo>
                <a:cubicBezTo>
                  <a:pt x="804025" y="86146"/>
                  <a:pt x="811993" y="98636"/>
                  <a:pt x="816603" y="112466"/>
                </a:cubicBezTo>
                <a:cubicBezTo>
                  <a:pt x="818233" y="117356"/>
                  <a:pt x="819188" y="122526"/>
                  <a:pt x="821493" y="127136"/>
                </a:cubicBezTo>
                <a:cubicBezTo>
                  <a:pt x="824121" y="132392"/>
                  <a:pt x="828013" y="136915"/>
                  <a:pt x="831273" y="141805"/>
                </a:cubicBezTo>
                <a:cubicBezTo>
                  <a:pt x="832903" y="146695"/>
                  <a:pt x="834133" y="151737"/>
                  <a:pt x="836163" y="156475"/>
                </a:cubicBezTo>
                <a:cubicBezTo>
                  <a:pt x="839034" y="163175"/>
                  <a:pt x="843383" y="169209"/>
                  <a:pt x="845942" y="176034"/>
                </a:cubicBezTo>
                <a:cubicBezTo>
                  <a:pt x="848302" y="182327"/>
                  <a:pt x="849202" y="189074"/>
                  <a:pt x="850832" y="195594"/>
                </a:cubicBezTo>
                <a:cubicBezTo>
                  <a:pt x="852462" y="213523"/>
                  <a:pt x="855722" y="231379"/>
                  <a:pt x="855722" y="249382"/>
                </a:cubicBezTo>
                <a:cubicBezTo>
                  <a:pt x="855722" y="303195"/>
                  <a:pt x="853120" y="356982"/>
                  <a:pt x="850832" y="410746"/>
                </a:cubicBezTo>
                <a:cubicBezTo>
                  <a:pt x="849859" y="433603"/>
                  <a:pt x="848468" y="456466"/>
                  <a:pt x="845942" y="479204"/>
                </a:cubicBezTo>
                <a:cubicBezTo>
                  <a:pt x="845200" y="485883"/>
                  <a:pt x="842255" y="492152"/>
                  <a:pt x="841053" y="498764"/>
                </a:cubicBezTo>
                <a:cubicBezTo>
                  <a:pt x="838991" y="510103"/>
                  <a:pt x="838225" y="521653"/>
                  <a:pt x="836163" y="532992"/>
                </a:cubicBezTo>
                <a:cubicBezTo>
                  <a:pt x="830063" y="566540"/>
                  <a:pt x="833368" y="539284"/>
                  <a:pt x="826383" y="567221"/>
                </a:cubicBezTo>
                <a:cubicBezTo>
                  <a:pt x="824367" y="575284"/>
                  <a:pt x="823509" y="583608"/>
                  <a:pt x="821493" y="591671"/>
                </a:cubicBezTo>
                <a:cubicBezTo>
                  <a:pt x="820243" y="596671"/>
                  <a:pt x="818019" y="601384"/>
                  <a:pt x="816603" y="606340"/>
                </a:cubicBezTo>
                <a:cubicBezTo>
                  <a:pt x="814757" y="612802"/>
                  <a:pt x="814361" y="619722"/>
                  <a:pt x="811714" y="625899"/>
                </a:cubicBezTo>
                <a:cubicBezTo>
                  <a:pt x="809399" y="631301"/>
                  <a:pt x="805194" y="635679"/>
                  <a:pt x="801934" y="640569"/>
                </a:cubicBezTo>
                <a:cubicBezTo>
                  <a:pt x="800304" y="647089"/>
                  <a:pt x="798890" y="653666"/>
                  <a:pt x="797044" y="660128"/>
                </a:cubicBezTo>
                <a:cubicBezTo>
                  <a:pt x="794223" y="670001"/>
                  <a:pt x="785819" y="692360"/>
                  <a:pt x="782375" y="699247"/>
                </a:cubicBezTo>
                <a:cubicBezTo>
                  <a:pt x="777201" y="709596"/>
                  <a:pt x="763466" y="724611"/>
                  <a:pt x="757925" y="733476"/>
                </a:cubicBezTo>
                <a:cubicBezTo>
                  <a:pt x="754062" y="739657"/>
                  <a:pt x="752699" y="747343"/>
                  <a:pt x="748146" y="753035"/>
                </a:cubicBezTo>
                <a:cubicBezTo>
                  <a:pt x="739506" y="763835"/>
                  <a:pt x="727105" y="771310"/>
                  <a:pt x="718807" y="782374"/>
                </a:cubicBezTo>
                <a:cubicBezTo>
                  <a:pt x="709620" y="794623"/>
                  <a:pt x="701727" y="807068"/>
                  <a:pt x="689468" y="816603"/>
                </a:cubicBezTo>
                <a:cubicBezTo>
                  <a:pt x="680190" y="823819"/>
                  <a:pt x="671280" y="832446"/>
                  <a:pt x="660129" y="836163"/>
                </a:cubicBezTo>
                <a:cubicBezTo>
                  <a:pt x="624413" y="848067"/>
                  <a:pt x="640790" y="843442"/>
                  <a:pt x="611230" y="850832"/>
                </a:cubicBezTo>
                <a:cubicBezTo>
                  <a:pt x="575371" y="849202"/>
                  <a:pt x="539345" y="849766"/>
                  <a:pt x="503654" y="845942"/>
                </a:cubicBezTo>
                <a:cubicBezTo>
                  <a:pt x="493404" y="844844"/>
                  <a:pt x="484095" y="839423"/>
                  <a:pt x="474315" y="836163"/>
                </a:cubicBezTo>
                <a:lnTo>
                  <a:pt x="459645" y="831273"/>
                </a:lnTo>
                <a:cubicBezTo>
                  <a:pt x="452725" y="824352"/>
                  <a:pt x="438671" y="814671"/>
                  <a:pt x="440086" y="801934"/>
                </a:cubicBezTo>
                <a:cubicBezTo>
                  <a:pt x="441224" y="791688"/>
                  <a:pt x="446605" y="782375"/>
                  <a:pt x="449865" y="772595"/>
                </a:cubicBezTo>
                <a:cubicBezTo>
                  <a:pt x="457891" y="748517"/>
                  <a:pt x="453907" y="763014"/>
                  <a:pt x="459645" y="728586"/>
                </a:cubicBezTo>
                <a:cubicBezTo>
                  <a:pt x="461275" y="707397"/>
                  <a:pt x="463767" y="686256"/>
                  <a:pt x="464535" y="665018"/>
                </a:cubicBezTo>
                <a:cubicBezTo>
                  <a:pt x="468658" y="550950"/>
                  <a:pt x="474315" y="322729"/>
                  <a:pt x="474315" y="322729"/>
                </a:cubicBezTo>
                <a:cubicBezTo>
                  <a:pt x="470064" y="288722"/>
                  <a:pt x="470175" y="285294"/>
                  <a:pt x="464535" y="254272"/>
                </a:cubicBezTo>
                <a:cubicBezTo>
                  <a:pt x="463048" y="246095"/>
                  <a:pt x="461832" y="237841"/>
                  <a:pt x="459645" y="229822"/>
                </a:cubicBezTo>
                <a:cubicBezTo>
                  <a:pt x="456933" y="219877"/>
                  <a:pt x="453125" y="210263"/>
                  <a:pt x="449865" y="200483"/>
                </a:cubicBezTo>
                <a:cubicBezTo>
                  <a:pt x="449864" y="200479"/>
                  <a:pt x="440088" y="171147"/>
                  <a:pt x="440086" y="171144"/>
                </a:cubicBezTo>
                <a:lnTo>
                  <a:pt x="430306" y="156475"/>
                </a:lnTo>
                <a:cubicBezTo>
                  <a:pt x="426329" y="144545"/>
                  <a:pt x="425115" y="136614"/>
                  <a:pt x="415637" y="127136"/>
                </a:cubicBezTo>
                <a:cubicBezTo>
                  <a:pt x="411481" y="122980"/>
                  <a:pt x="405857" y="120616"/>
                  <a:pt x="400967" y="117356"/>
                </a:cubicBezTo>
                <a:cubicBezTo>
                  <a:pt x="386095" y="95049"/>
                  <a:pt x="384934" y="82731"/>
                  <a:pt x="352069" y="132026"/>
                </a:cubicBezTo>
                <a:cubicBezTo>
                  <a:pt x="318255" y="182744"/>
                  <a:pt x="369713" y="104247"/>
                  <a:pt x="332509" y="166255"/>
                </a:cubicBezTo>
                <a:cubicBezTo>
                  <a:pt x="326462" y="176334"/>
                  <a:pt x="316667" y="184444"/>
                  <a:pt x="312950" y="195594"/>
                </a:cubicBezTo>
                <a:cubicBezTo>
                  <a:pt x="301045" y="231308"/>
                  <a:pt x="305670" y="214932"/>
                  <a:pt x="298280" y="244492"/>
                </a:cubicBezTo>
                <a:cubicBezTo>
                  <a:pt x="302307" y="369311"/>
                  <a:pt x="298590" y="359751"/>
                  <a:pt x="308060" y="444975"/>
                </a:cubicBezTo>
                <a:cubicBezTo>
                  <a:pt x="311354" y="474616"/>
                  <a:pt x="312034" y="482418"/>
                  <a:pt x="317840" y="508543"/>
                </a:cubicBezTo>
                <a:cubicBezTo>
                  <a:pt x="319298" y="515104"/>
                  <a:pt x="321272" y="521542"/>
                  <a:pt x="322730" y="528103"/>
                </a:cubicBezTo>
                <a:cubicBezTo>
                  <a:pt x="328578" y="554420"/>
                  <a:pt x="333242" y="586290"/>
                  <a:pt x="337399" y="611230"/>
                </a:cubicBezTo>
                <a:lnTo>
                  <a:pt x="342289" y="640569"/>
                </a:lnTo>
                <a:cubicBezTo>
                  <a:pt x="349132" y="729522"/>
                  <a:pt x="348917" y="690993"/>
                  <a:pt x="342289" y="797044"/>
                </a:cubicBezTo>
                <a:cubicBezTo>
                  <a:pt x="340963" y="818255"/>
                  <a:pt x="340714" y="839620"/>
                  <a:pt x="337399" y="860612"/>
                </a:cubicBezTo>
                <a:cubicBezTo>
                  <a:pt x="335791" y="870795"/>
                  <a:pt x="337399" y="886691"/>
                  <a:pt x="327619" y="889951"/>
                </a:cubicBezTo>
                <a:lnTo>
                  <a:pt x="312950" y="894841"/>
                </a:lnTo>
                <a:cubicBezTo>
                  <a:pt x="305768" y="893644"/>
                  <a:pt x="278854" y="890726"/>
                  <a:pt x="268941" y="885061"/>
                </a:cubicBezTo>
                <a:cubicBezTo>
                  <a:pt x="225990" y="860517"/>
                  <a:pt x="276339" y="878982"/>
                  <a:pt x="220043" y="850832"/>
                </a:cubicBezTo>
                <a:cubicBezTo>
                  <a:pt x="189972" y="835796"/>
                  <a:pt x="206548" y="845095"/>
                  <a:pt x="171145" y="821493"/>
                </a:cubicBezTo>
                <a:cubicBezTo>
                  <a:pt x="153507" y="809734"/>
                  <a:pt x="140535" y="802471"/>
                  <a:pt x="127136" y="782374"/>
                </a:cubicBezTo>
                <a:cubicBezTo>
                  <a:pt x="123876" y="777484"/>
                  <a:pt x="121118" y="772220"/>
                  <a:pt x="117356" y="767705"/>
                </a:cubicBezTo>
                <a:cubicBezTo>
                  <a:pt x="112929" y="762393"/>
                  <a:pt x="106706" y="758662"/>
                  <a:pt x="102687" y="753035"/>
                </a:cubicBezTo>
                <a:cubicBezTo>
                  <a:pt x="91102" y="736816"/>
                  <a:pt x="94858" y="734769"/>
                  <a:pt x="88017" y="718806"/>
                </a:cubicBezTo>
                <a:cubicBezTo>
                  <a:pt x="80571" y="701432"/>
                  <a:pt x="78281" y="699312"/>
                  <a:pt x="68458" y="684578"/>
                </a:cubicBezTo>
                <a:lnTo>
                  <a:pt x="53788" y="640569"/>
                </a:lnTo>
                <a:lnTo>
                  <a:pt x="48899" y="625899"/>
                </a:lnTo>
                <a:cubicBezTo>
                  <a:pt x="47269" y="621009"/>
                  <a:pt x="45259" y="616230"/>
                  <a:pt x="44009" y="611230"/>
                </a:cubicBezTo>
                <a:cubicBezTo>
                  <a:pt x="42379" y="604710"/>
                  <a:pt x="41479" y="597963"/>
                  <a:pt x="39119" y="591671"/>
                </a:cubicBezTo>
                <a:cubicBezTo>
                  <a:pt x="36559" y="584846"/>
                  <a:pt x="31899" y="578936"/>
                  <a:pt x="29339" y="572111"/>
                </a:cubicBezTo>
                <a:cubicBezTo>
                  <a:pt x="26979" y="565819"/>
                  <a:pt x="26295" y="559014"/>
                  <a:pt x="24449" y="552552"/>
                </a:cubicBezTo>
                <a:cubicBezTo>
                  <a:pt x="23033" y="547596"/>
                  <a:pt x="20976" y="542838"/>
                  <a:pt x="19560" y="537882"/>
                </a:cubicBezTo>
                <a:cubicBezTo>
                  <a:pt x="17714" y="531420"/>
                  <a:pt x="16078" y="524894"/>
                  <a:pt x="14670" y="518323"/>
                </a:cubicBezTo>
                <a:cubicBezTo>
                  <a:pt x="11187" y="502070"/>
                  <a:pt x="4890" y="469425"/>
                  <a:pt x="4890" y="469425"/>
                </a:cubicBezTo>
                <a:cubicBezTo>
                  <a:pt x="3260" y="448236"/>
                  <a:pt x="0" y="427109"/>
                  <a:pt x="0" y="405857"/>
                </a:cubicBezTo>
                <a:cubicBezTo>
                  <a:pt x="0" y="357718"/>
                  <a:pt x="2576" y="364927"/>
                  <a:pt x="9780" y="332509"/>
                </a:cubicBezTo>
                <a:cubicBezTo>
                  <a:pt x="13770" y="314553"/>
                  <a:pt x="14447" y="305544"/>
                  <a:pt x="19560" y="288501"/>
                </a:cubicBezTo>
                <a:cubicBezTo>
                  <a:pt x="22522" y="278627"/>
                  <a:pt x="26079" y="268941"/>
                  <a:pt x="29339" y="259161"/>
                </a:cubicBezTo>
                <a:cubicBezTo>
                  <a:pt x="38303" y="232268"/>
                  <a:pt x="28844" y="256361"/>
                  <a:pt x="44009" y="229822"/>
                </a:cubicBezTo>
                <a:cubicBezTo>
                  <a:pt x="47625" y="223493"/>
                  <a:pt x="50038" y="216513"/>
                  <a:pt x="53788" y="210263"/>
                </a:cubicBezTo>
                <a:cubicBezTo>
                  <a:pt x="59835" y="200184"/>
                  <a:pt x="66828" y="190704"/>
                  <a:pt x="73348" y="180924"/>
                </a:cubicBezTo>
                <a:lnTo>
                  <a:pt x="83127" y="166255"/>
                </a:lnTo>
                <a:cubicBezTo>
                  <a:pt x="97166" y="110098"/>
                  <a:pt x="77535" y="179303"/>
                  <a:pt x="97797" y="132026"/>
                </a:cubicBezTo>
                <a:cubicBezTo>
                  <a:pt x="116745" y="87815"/>
                  <a:pt x="87913" y="134628"/>
                  <a:pt x="112466" y="97797"/>
                </a:cubicBezTo>
                <a:cubicBezTo>
                  <a:pt x="122604" y="57245"/>
                  <a:pt x="109357" y="99481"/>
                  <a:pt x="132026" y="58678"/>
                </a:cubicBezTo>
                <a:cubicBezTo>
                  <a:pt x="141358" y="41881"/>
                  <a:pt x="140418" y="35253"/>
                  <a:pt x="146695" y="19559"/>
                </a:cubicBezTo>
                <a:cubicBezTo>
                  <a:pt x="148048" y="16175"/>
                  <a:pt x="149955" y="13040"/>
                  <a:pt x="151585" y="9780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C3499AB0-F543-744E-45FE-7FEBBEFDA315}"/>
              </a:ext>
            </a:extLst>
          </p:cNvPr>
          <p:cNvSpPr/>
          <p:nvPr/>
        </p:nvSpPr>
        <p:spPr>
          <a:xfrm>
            <a:off x="9818797" y="3002361"/>
            <a:ext cx="924180" cy="61856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8FFA4ED-E2E0-5086-6644-E8F96A784693}"/>
              </a:ext>
            </a:extLst>
          </p:cNvPr>
          <p:cNvSpPr/>
          <p:nvPr/>
        </p:nvSpPr>
        <p:spPr>
          <a:xfrm>
            <a:off x="9559631" y="1784791"/>
            <a:ext cx="748151" cy="1193121"/>
          </a:xfrm>
          <a:custGeom>
            <a:avLst/>
            <a:gdLst>
              <a:gd name="connsiteX0" fmla="*/ 704142 w 748151"/>
              <a:gd name="connsiteY0" fmla="*/ 1193121 h 1193121"/>
              <a:gd name="connsiteX1" fmla="*/ 709032 w 748151"/>
              <a:gd name="connsiteY1" fmla="*/ 1158892 h 1193121"/>
              <a:gd name="connsiteX2" fmla="*/ 713922 w 748151"/>
              <a:gd name="connsiteY2" fmla="*/ 1119774 h 1193121"/>
              <a:gd name="connsiteX3" fmla="*/ 723702 w 748151"/>
              <a:gd name="connsiteY3" fmla="*/ 1075765 h 1193121"/>
              <a:gd name="connsiteX4" fmla="*/ 728591 w 748151"/>
              <a:gd name="connsiteY4" fmla="*/ 1046426 h 1193121"/>
              <a:gd name="connsiteX5" fmla="*/ 738371 w 748151"/>
              <a:gd name="connsiteY5" fmla="*/ 1007307 h 1193121"/>
              <a:gd name="connsiteX6" fmla="*/ 748151 w 748151"/>
              <a:gd name="connsiteY6" fmla="*/ 973079 h 1193121"/>
              <a:gd name="connsiteX7" fmla="*/ 743261 w 748151"/>
              <a:gd name="connsiteY7" fmla="*/ 845943 h 1193121"/>
              <a:gd name="connsiteX8" fmla="*/ 728591 w 748151"/>
              <a:gd name="connsiteY8" fmla="*/ 777485 h 1193121"/>
              <a:gd name="connsiteX9" fmla="*/ 718812 w 748151"/>
              <a:gd name="connsiteY9" fmla="*/ 748146 h 1193121"/>
              <a:gd name="connsiteX10" fmla="*/ 699252 w 748151"/>
              <a:gd name="connsiteY10" fmla="*/ 718807 h 1193121"/>
              <a:gd name="connsiteX11" fmla="*/ 689473 w 748151"/>
              <a:gd name="connsiteY11" fmla="*/ 704137 h 1193121"/>
              <a:gd name="connsiteX12" fmla="*/ 669913 w 748151"/>
              <a:gd name="connsiteY12" fmla="*/ 694358 h 1193121"/>
              <a:gd name="connsiteX13" fmla="*/ 650354 w 748151"/>
              <a:gd name="connsiteY13" fmla="*/ 679688 h 1193121"/>
              <a:gd name="connsiteX14" fmla="*/ 621015 w 748151"/>
              <a:gd name="connsiteY14" fmla="*/ 660129 h 1193121"/>
              <a:gd name="connsiteX15" fmla="*/ 606345 w 748151"/>
              <a:gd name="connsiteY15" fmla="*/ 650349 h 1193121"/>
              <a:gd name="connsiteX16" fmla="*/ 591676 w 748151"/>
              <a:gd name="connsiteY16" fmla="*/ 640569 h 1193121"/>
              <a:gd name="connsiteX17" fmla="*/ 577006 w 748151"/>
              <a:gd name="connsiteY17" fmla="*/ 635680 h 1193121"/>
              <a:gd name="connsiteX18" fmla="*/ 562337 w 748151"/>
              <a:gd name="connsiteY18" fmla="*/ 625900 h 1193121"/>
              <a:gd name="connsiteX19" fmla="*/ 518328 w 748151"/>
              <a:gd name="connsiteY19" fmla="*/ 611230 h 1193121"/>
              <a:gd name="connsiteX20" fmla="*/ 503659 w 748151"/>
              <a:gd name="connsiteY20" fmla="*/ 606341 h 1193121"/>
              <a:gd name="connsiteX21" fmla="*/ 488989 w 748151"/>
              <a:gd name="connsiteY21" fmla="*/ 601451 h 1193121"/>
              <a:gd name="connsiteX22" fmla="*/ 474320 w 748151"/>
              <a:gd name="connsiteY22" fmla="*/ 591671 h 1193121"/>
              <a:gd name="connsiteX23" fmla="*/ 400972 w 748151"/>
              <a:gd name="connsiteY23" fmla="*/ 581891 h 1193121"/>
              <a:gd name="connsiteX24" fmla="*/ 361853 w 748151"/>
              <a:gd name="connsiteY24" fmla="*/ 577002 h 1193121"/>
              <a:gd name="connsiteX25" fmla="*/ 283616 w 748151"/>
              <a:gd name="connsiteY25" fmla="*/ 567222 h 1193121"/>
              <a:gd name="connsiteX26" fmla="*/ 268947 w 748151"/>
              <a:gd name="connsiteY26" fmla="*/ 552552 h 1193121"/>
              <a:gd name="connsiteX27" fmla="*/ 259167 w 748151"/>
              <a:gd name="connsiteY27" fmla="*/ 513434 h 1193121"/>
              <a:gd name="connsiteX28" fmla="*/ 254277 w 748151"/>
              <a:gd name="connsiteY28" fmla="*/ 440086 h 1193121"/>
              <a:gd name="connsiteX29" fmla="*/ 249387 w 748151"/>
              <a:gd name="connsiteY29" fmla="*/ 352069 h 1193121"/>
              <a:gd name="connsiteX30" fmla="*/ 239608 w 748151"/>
              <a:gd name="connsiteY30" fmla="*/ 337399 h 1193121"/>
              <a:gd name="connsiteX31" fmla="*/ 229828 w 748151"/>
              <a:gd name="connsiteY31" fmla="*/ 317840 h 1193121"/>
              <a:gd name="connsiteX32" fmla="*/ 224938 w 748151"/>
              <a:gd name="connsiteY32" fmla="*/ 298281 h 1193121"/>
              <a:gd name="connsiteX33" fmla="*/ 210268 w 748151"/>
              <a:gd name="connsiteY33" fmla="*/ 220043 h 1193121"/>
              <a:gd name="connsiteX34" fmla="*/ 205379 w 748151"/>
              <a:gd name="connsiteY34" fmla="*/ 141806 h 1193121"/>
              <a:gd name="connsiteX35" fmla="*/ 190709 w 748151"/>
              <a:gd name="connsiteY35" fmla="*/ 132026 h 1193121"/>
              <a:gd name="connsiteX36" fmla="*/ 176040 w 748151"/>
              <a:gd name="connsiteY36" fmla="*/ 117357 h 1193121"/>
              <a:gd name="connsiteX37" fmla="*/ 166260 w 748151"/>
              <a:gd name="connsiteY37" fmla="*/ 102687 h 1193121"/>
              <a:gd name="connsiteX38" fmla="*/ 122251 w 748151"/>
              <a:gd name="connsiteY38" fmla="*/ 78238 h 1193121"/>
              <a:gd name="connsiteX39" fmla="*/ 107582 w 748151"/>
              <a:gd name="connsiteY39" fmla="*/ 68458 h 1193121"/>
              <a:gd name="connsiteX40" fmla="*/ 78243 w 748151"/>
              <a:gd name="connsiteY40" fmla="*/ 58679 h 1193121"/>
              <a:gd name="connsiteX41" fmla="*/ 63573 w 748151"/>
              <a:gd name="connsiteY41" fmla="*/ 53789 h 1193121"/>
              <a:gd name="connsiteX42" fmla="*/ 48904 w 748151"/>
              <a:gd name="connsiteY42" fmla="*/ 48899 h 1193121"/>
              <a:gd name="connsiteX43" fmla="*/ 34234 w 748151"/>
              <a:gd name="connsiteY43" fmla="*/ 44009 h 1193121"/>
              <a:gd name="connsiteX44" fmla="*/ 19565 w 748151"/>
              <a:gd name="connsiteY44" fmla="*/ 34229 h 1193121"/>
              <a:gd name="connsiteX45" fmla="*/ 5 w 748151"/>
              <a:gd name="connsiteY45" fmla="*/ 0 h 119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48151" h="1193121">
                <a:moveTo>
                  <a:pt x="704142" y="1193121"/>
                </a:moveTo>
                <a:cubicBezTo>
                  <a:pt x="705772" y="1181711"/>
                  <a:pt x="707509" y="1170316"/>
                  <a:pt x="709032" y="1158892"/>
                </a:cubicBezTo>
                <a:cubicBezTo>
                  <a:pt x="710769" y="1145866"/>
                  <a:pt x="711924" y="1132762"/>
                  <a:pt x="713922" y="1119774"/>
                </a:cubicBezTo>
                <a:cubicBezTo>
                  <a:pt x="719618" y="1082753"/>
                  <a:pt x="717211" y="1108225"/>
                  <a:pt x="723702" y="1075765"/>
                </a:cubicBezTo>
                <a:cubicBezTo>
                  <a:pt x="725646" y="1066043"/>
                  <a:pt x="726514" y="1056120"/>
                  <a:pt x="728591" y="1046426"/>
                </a:cubicBezTo>
                <a:cubicBezTo>
                  <a:pt x="731407" y="1033283"/>
                  <a:pt x="735111" y="1020347"/>
                  <a:pt x="738371" y="1007307"/>
                </a:cubicBezTo>
                <a:cubicBezTo>
                  <a:pt x="744511" y="982749"/>
                  <a:pt x="741136" y="994122"/>
                  <a:pt x="748151" y="973079"/>
                </a:cubicBezTo>
                <a:cubicBezTo>
                  <a:pt x="746521" y="930700"/>
                  <a:pt x="745751" y="888280"/>
                  <a:pt x="743261" y="845943"/>
                </a:cubicBezTo>
                <a:cubicBezTo>
                  <a:pt x="741058" y="808487"/>
                  <a:pt x="739416" y="809962"/>
                  <a:pt x="728591" y="777485"/>
                </a:cubicBezTo>
                <a:cubicBezTo>
                  <a:pt x="728589" y="777480"/>
                  <a:pt x="718816" y="748151"/>
                  <a:pt x="718812" y="748146"/>
                </a:cubicBezTo>
                <a:lnTo>
                  <a:pt x="699252" y="718807"/>
                </a:lnTo>
                <a:cubicBezTo>
                  <a:pt x="695992" y="713917"/>
                  <a:pt x="694730" y="706765"/>
                  <a:pt x="689473" y="704137"/>
                </a:cubicBezTo>
                <a:cubicBezTo>
                  <a:pt x="682953" y="700877"/>
                  <a:pt x="676094" y="698221"/>
                  <a:pt x="669913" y="694358"/>
                </a:cubicBezTo>
                <a:cubicBezTo>
                  <a:pt x="663002" y="690039"/>
                  <a:pt x="657030" y="684362"/>
                  <a:pt x="650354" y="679688"/>
                </a:cubicBezTo>
                <a:cubicBezTo>
                  <a:pt x="640725" y="672948"/>
                  <a:pt x="630795" y="666649"/>
                  <a:pt x="621015" y="660129"/>
                </a:cubicBezTo>
                <a:lnTo>
                  <a:pt x="606345" y="650349"/>
                </a:lnTo>
                <a:cubicBezTo>
                  <a:pt x="601455" y="647089"/>
                  <a:pt x="597251" y="642427"/>
                  <a:pt x="591676" y="640569"/>
                </a:cubicBezTo>
                <a:lnTo>
                  <a:pt x="577006" y="635680"/>
                </a:lnTo>
                <a:cubicBezTo>
                  <a:pt x="572116" y="632420"/>
                  <a:pt x="567707" y="628287"/>
                  <a:pt x="562337" y="625900"/>
                </a:cubicBezTo>
                <a:lnTo>
                  <a:pt x="518328" y="611230"/>
                </a:lnTo>
                <a:lnTo>
                  <a:pt x="503659" y="606341"/>
                </a:lnTo>
                <a:lnTo>
                  <a:pt x="488989" y="601451"/>
                </a:lnTo>
                <a:cubicBezTo>
                  <a:pt x="484099" y="598191"/>
                  <a:pt x="479823" y="593735"/>
                  <a:pt x="474320" y="591671"/>
                </a:cubicBezTo>
                <a:cubicBezTo>
                  <a:pt x="459453" y="586096"/>
                  <a:pt x="407596" y="582627"/>
                  <a:pt x="400972" y="581891"/>
                </a:cubicBezTo>
                <a:cubicBezTo>
                  <a:pt x="387911" y="580440"/>
                  <a:pt x="374914" y="578453"/>
                  <a:pt x="361853" y="577002"/>
                </a:cubicBezTo>
                <a:cubicBezTo>
                  <a:pt x="291352" y="569169"/>
                  <a:pt x="336217" y="575989"/>
                  <a:pt x="283616" y="567222"/>
                </a:cubicBezTo>
                <a:cubicBezTo>
                  <a:pt x="278726" y="562332"/>
                  <a:pt x="272783" y="558306"/>
                  <a:pt x="268947" y="552552"/>
                </a:cubicBezTo>
                <a:cubicBezTo>
                  <a:pt x="264651" y="546107"/>
                  <a:pt x="259873" y="516962"/>
                  <a:pt x="259167" y="513434"/>
                </a:cubicBezTo>
                <a:cubicBezTo>
                  <a:pt x="257537" y="488985"/>
                  <a:pt x="255759" y="464545"/>
                  <a:pt x="254277" y="440086"/>
                </a:cubicBezTo>
                <a:cubicBezTo>
                  <a:pt x="252499" y="410756"/>
                  <a:pt x="253542" y="381158"/>
                  <a:pt x="249387" y="352069"/>
                </a:cubicBezTo>
                <a:cubicBezTo>
                  <a:pt x="248556" y="346251"/>
                  <a:pt x="242524" y="342502"/>
                  <a:pt x="239608" y="337399"/>
                </a:cubicBezTo>
                <a:cubicBezTo>
                  <a:pt x="235992" y="331070"/>
                  <a:pt x="232388" y="324665"/>
                  <a:pt x="229828" y="317840"/>
                </a:cubicBezTo>
                <a:cubicBezTo>
                  <a:pt x="227468" y="311548"/>
                  <a:pt x="226346" y="304852"/>
                  <a:pt x="224938" y="298281"/>
                </a:cubicBezTo>
                <a:cubicBezTo>
                  <a:pt x="216145" y="257249"/>
                  <a:pt x="216142" y="255287"/>
                  <a:pt x="210268" y="220043"/>
                </a:cubicBezTo>
                <a:cubicBezTo>
                  <a:pt x="208638" y="193964"/>
                  <a:pt x="211047" y="167314"/>
                  <a:pt x="205379" y="141806"/>
                </a:cubicBezTo>
                <a:cubicBezTo>
                  <a:pt x="204104" y="136069"/>
                  <a:pt x="195224" y="135788"/>
                  <a:pt x="190709" y="132026"/>
                </a:cubicBezTo>
                <a:cubicBezTo>
                  <a:pt x="185397" y="127599"/>
                  <a:pt x="180467" y="122669"/>
                  <a:pt x="176040" y="117357"/>
                </a:cubicBezTo>
                <a:cubicBezTo>
                  <a:pt x="172278" y="112842"/>
                  <a:pt x="170683" y="106557"/>
                  <a:pt x="166260" y="102687"/>
                </a:cubicBezTo>
                <a:cubicBezTo>
                  <a:pt x="145567" y="84580"/>
                  <a:pt x="142399" y="84954"/>
                  <a:pt x="122251" y="78238"/>
                </a:cubicBezTo>
                <a:cubicBezTo>
                  <a:pt x="117361" y="74978"/>
                  <a:pt x="112952" y="70845"/>
                  <a:pt x="107582" y="68458"/>
                </a:cubicBezTo>
                <a:cubicBezTo>
                  <a:pt x="98162" y="64271"/>
                  <a:pt x="88023" y="61939"/>
                  <a:pt x="78243" y="58679"/>
                </a:cubicBezTo>
                <a:lnTo>
                  <a:pt x="63573" y="53789"/>
                </a:lnTo>
                <a:lnTo>
                  <a:pt x="48904" y="48899"/>
                </a:lnTo>
                <a:lnTo>
                  <a:pt x="34234" y="44009"/>
                </a:lnTo>
                <a:cubicBezTo>
                  <a:pt x="29344" y="40749"/>
                  <a:pt x="23435" y="38652"/>
                  <a:pt x="19565" y="34229"/>
                </a:cubicBezTo>
                <a:cubicBezTo>
                  <a:pt x="-899" y="10841"/>
                  <a:pt x="5" y="15630"/>
                  <a:pt x="5" y="0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B97AF27-DAC7-8EBD-FD87-B9AD749FCBDF}"/>
              </a:ext>
            </a:extLst>
          </p:cNvPr>
          <p:cNvSpPr/>
          <p:nvPr/>
        </p:nvSpPr>
        <p:spPr>
          <a:xfrm>
            <a:off x="9270126" y="3011212"/>
            <a:ext cx="622738" cy="197069"/>
          </a:xfrm>
          <a:custGeom>
            <a:avLst/>
            <a:gdLst>
              <a:gd name="connsiteX0" fmla="*/ 622738 w 622738"/>
              <a:gd name="connsiteY0" fmla="*/ 102476 h 197069"/>
              <a:gd name="connsiteX1" fmla="*/ 551793 w 622738"/>
              <a:gd name="connsiteY1" fmla="*/ 134007 h 197069"/>
              <a:gd name="connsiteX2" fmla="*/ 528144 w 622738"/>
              <a:gd name="connsiteY2" fmla="*/ 126124 h 197069"/>
              <a:gd name="connsiteX3" fmla="*/ 465082 w 622738"/>
              <a:gd name="connsiteY3" fmla="*/ 141890 h 197069"/>
              <a:gd name="connsiteX4" fmla="*/ 449317 w 622738"/>
              <a:gd name="connsiteY4" fmla="*/ 165538 h 197069"/>
              <a:gd name="connsiteX5" fmla="*/ 441434 w 622738"/>
              <a:gd name="connsiteY5" fmla="*/ 189187 h 197069"/>
              <a:gd name="connsiteX6" fmla="*/ 417786 w 622738"/>
              <a:gd name="connsiteY6" fmla="*/ 197069 h 197069"/>
              <a:gd name="connsiteX7" fmla="*/ 331075 w 622738"/>
              <a:gd name="connsiteY7" fmla="*/ 173421 h 197069"/>
              <a:gd name="connsiteX8" fmla="*/ 307427 w 622738"/>
              <a:gd name="connsiteY8" fmla="*/ 157656 h 197069"/>
              <a:gd name="connsiteX9" fmla="*/ 283779 w 622738"/>
              <a:gd name="connsiteY9" fmla="*/ 134007 h 197069"/>
              <a:gd name="connsiteX10" fmla="*/ 236482 w 622738"/>
              <a:gd name="connsiteY10" fmla="*/ 102476 h 197069"/>
              <a:gd name="connsiteX11" fmla="*/ 165538 w 622738"/>
              <a:gd name="connsiteY11" fmla="*/ 47297 h 197069"/>
              <a:gd name="connsiteX12" fmla="*/ 118241 w 622738"/>
              <a:gd name="connsiteY12" fmla="*/ 23649 h 197069"/>
              <a:gd name="connsiteX13" fmla="*/ 55179 w 622738"/>
              <a:gd name="connsiteY13" fmla="*/ 7883 h 197069"/>
              <a:gd name="connsiteX14" fmla="*/ 0 w 622738"/>
              <a:gd name="connsiteY14" fmla="*/ 0 h 19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2738" h="197069">
                <a:moveTo>
                  <a:pt x="622738" y="102476"/>
                </a:moveTo>
                <a:cubicBezTo>
                  <a:pt x="552073" y="184918"/>
                  <a:pt x="599985" y="166136"/>
                  <a:pt x="551793" y="134007"/>
                </a:cubicBezTo>
                <a:cubicBezTo>
                  <a:pt x="544879" y="129398"/>
                  <a:pt x="536027" y="128752"/>
                  <a:pt x="528144" y="126124"/>
                </a:cubicBezTo>
                <a:cubicBezTo>
                  <a:pt x="526181" y="126517"/>
                  <a:pt x="473161" y="135426"/>
                  <a:pt x="465082" y="141890"/>
                </a:cubicBezTo>
                <a:cubicBezTo>
                  <a:pt x="457684" y="147808"/>
                  <a:pt x="453554" y="157064"/>
                  <a:pt x="449317" y="165538"/>
                </a:cubicBezTo>
                <a:cubicBezTo>
                  <a:pt x="445601" y="172970"/>
                  <a:pt x="447310" y="183311"/>
                  <a:pt x="441434" y="189187"/>
                </a:cubicBezTo>
                <a:cubicBezTo>
                  <a:pt x="435559" y="195062"/>
                  <a:pt x="425669" y="194442"/>
                  <a:pt x="417786" y="197069"/>
                </a:cubicBezTo>
                <a:cubicBezTo>
                  <a:pt x="396630" y="192838"/>
                  <a:pt x="348223" y="184853"/>
                  <a:pt x="331075" y="173421"/>
                </a:cubicBezTo>
                <a:cubicBezTo>
                  <a:pt x="323192" y="168166"/>
                  <a:pt x="314705" y="163721"/>
                  <a:pt x="307427" y="157656"/>
                </a:cubicBezTo>
                <a:cubicBezTo>
                  <a:pt x="298863" y="150519"/>
                  <a:pt x="292579" y="140851"/>
                  <a:pt x="283779" y="134007"/>
                </a:cubicBezTo>
                <a:cubicBezTo>
                  <a:pt x="268822" y="122374"/>
                  <a:pt x="249880" y="115874"/>
                  <a:pt x="236482" y="102476"/>
                </a:cubicBezTo>
                <a:cubicBezTo>
                  <a:pt x="216078" y="82072"/>
                  <a:pt x="193823" y="56725"/>
                  <a:pt x="165538" y="47297"/>
                </a:cubicBezTo>
                <a:cubicBezTo>
                  <a:pt x="106098" y="27484"/>
                  <a:pt x="179362" y="54210"/>
                  <a:pt x="118241" y="23649"/>
                </a:cubicBezTo>
                <a:cubicBezTo>
                  <a:pt x="103010" y="16034"/>
                  <a:pt x="68673" y="10132"/>
                  <a:pt x="55179" y="7883"/>
                </a:cubicBezTo>
                <a:cubicBezTo>
                  <a:pt x="36852" y="4828"/>
                  <a:pt x="0" y="0"/>
                  <a:pt x="0" y="0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242D94E-C33D-495E-7963-325919D6B4A9}"/>
              </a:ext>
            </a:extLst>
          </p:cNvPr>
          <p:cNvCxnSpPr/>
          <p:nvPr/>
        </p:nvCxnSpPr>
        <p:spPr>
          <a:xfrm>
            <a:off x="7924800" y="2527300"/>
            <a:ext cx="635000" cy="2794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星 5 13">
            <a:extLst>
              <a:ext uri="{FF2B5EF4-FFF2-40B4-BE49-F238E27FC236}">
                <a16:creationId xmlns:a16="http://schemas.microsoft.com/office/drawing/2014/main" id="{BC9D5F92-0A36-5804-BD91-F417C46018B6}"/>
              </a:ext>
            </a:extLst>
          </p:cNvPr>
          <p:cNvSpPr/>
          <p:nvPr/>
        </p:nvSpPr>
        <p:spPr>
          <a:xfrm>
            <a:off x="9867464" y="3248143"/>
            <a:ext cx="546100" cy="546100"/>
          </a:xfrm>
          <a:prstGeom prst="star5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16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</Words>
  <Application>Microsoft Macintosh PowerPoint</Application>
  <PresentationFormat>ワイド画面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宇宙 柴田</dc:creator>
  <cp:lastModifiedBy>宇宙 柴田</cp:lastModifiedBy>
  <cp:revision>1</cp:revision>
  <dcterms:created xsi:type="dcterms:W3CDTF">2025-11-20T08:15:24Z</dcterms:created>
  <dcterms:modified xsi:type="dcterms:W3CDTF">2025-11-20T08:45:50Z</dcterms:modified>
</cp:coreProperties>
</file>