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B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722"/>
  </p:normalViewPr>
  <p:slideViewPr>
    <p:cSldViewPr snapToGrid="0">
      <p:cViewPr>
        <p:scale>
          <a:sx n="97" d="100"/>
          <a:sy n="97" d="100"/>
        </p:scale>
        <p:origin x="496" y="6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5C516E5-6D97-A7A0-289D-24F4C891F3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08FC9B2-E4B8-0B57-08CA-FD755A6C60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6A120B3-892E-8AB8-F1BC-BD03D04B8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85C87-BAF9-B142-A1B7-7D9B30A7F61E}" type="datetimeFigureOut">
              <a:rPr kumimoji="1" lang="ja-JP" altLang="en-US" smtClean="0"/>
              <a:t>2025/11/27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4B1998D-F34F-BC5E-9D04-427BE962E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43D6AB4-CAA4-5695-A221-BED6F3C12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AC64B-B99E-F149-8DFB-445B5E0AF7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0259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34DE94D-226B-0C42-4F5F-7184AC6DB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12CCDF8-05F9-7DCA-8F45-D9A3EDE5A5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83075D8-0575-EFBA-8C56-D10A3365A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85C87-BAF9-B142-A1B7-7D9B30A7F61E}" type="datetimeFigureOut">
              <a:rPr kumimoji="1" lang="ja-JP" altLang="en-US" smtClean="0"/>
              <a:t>2025/11/27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ACD959A-20FE-E654-7487-1113BA8C2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02C3224-CF77-18D6-FB9C-6D4156A66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AC64B-B99E-F149-8DFB-445B5E0AF7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7225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5A1840C0-8537-2B75-447F-76BE4E0DCD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69530BA-5475-0938-F4B2-AC7E3BC56D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3856D2C-F8DA-4EAF-6507-1CA93DF2D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85C87-BAF9-B142-A1B7-7D9B30A7F61E}" type="datetimeFigureOut">
              <a:rPr kumimoji="1" lang="ja-JP" altLang="en-US" smtClean="0"/>
              <a:t>2025/11/27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5D5F356-4F24-6021-6717-41C2DCE57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3CA9634-67FC-ECE7-98F8-35C1E1A0F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AC64B-B99E-F149-8DFB-445B5E0AF7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3345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F25FA5B-A80A-454C-23DE-A85688AD0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04EDFCF-8D25-95BE-689B-248C9C21E7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7685D9B-EB95-C4E4-44AA-D3ED7448E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85C87-BAF9-B142-A1B7-7D9B30A7F61E}" type="datetimeFigureOut">
              <a:rPr kumimoji="1" lang="ja-JP" altLang="en-US" smtClean="0"/>
              <a:t>2025/11/27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8CD3594-B69D-41C9-FA11-A05EE4524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01DCDB8-0A59-E101-DA9A-769EF1A16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AC64B-B99E-F149-8DFB-445B5E0AF7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824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5E4BFBC-5E3B-F465-B318-0116BF247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D23CB58-F8EA-9C82-DB88-10378EED94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E7A5494-ACFA-D56D-3689-21E0EF5C4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85C87-BAF9-B142-A1B7-7D9B30A7F61E}" type="datetimeFigureOut">
              <a:rPr kumimoji="1" lang="ja-JP" altLang="en-US" smtClean="0"/>
              <a:t>2025/11/27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96EBCD3-7249-59BF-52EF-43AB88A46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6B2F49E-F929-7915-399D-13981912B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AC64B-B99E-F149-8DFB-445B5E0AF7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852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AB45E63-0C00-1E2F-2678-8E20E8615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A478A6E-E786-EE65-4DC5-301BFE2DEE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EA2875E-E659-1F57-7FD4-B61EF01D0A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3BAA059-E2E6-5103-6032-12A1C21B6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85C87-BAF9-B142-A1B7-7D9B30A7F61E}" type="datetimeFigureOut">
              <a:rPr kumimoji="1" lang="ja-JP" altLang="en-US" smtClean="0"/>
              <a:t>2025/11/27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BD5250E-C3D8-AA08-C139-E6B5B9E7D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167F59E-51D0-BF3B-1AEB-1C4F476BA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AC64B-B99E-F149-8DFB-445B5E0AF7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2748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BDBCE24-B6B0-980F-60B6-7CC575E88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F1AD49E-C20B-3D4E-01DB-5C5F3A2E93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B7733E0-044E-CC13-5267-CB7D4272D1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7DC9B99D-D166-B541-1BA7-8FD086677C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B72F4EB-4D5D-0D42-BA92-1B6E71E264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BDF8672D-8319-5A03-3E20-3DB940740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85C87-BAF9-B142-A1B7-7D9B30A7F61E}" type="datetimeFigureOut">
              <a:rPr kumimoji="1" lang="ja-JP" altLang="en-US" smtClean="0"/>
              <a:t>2025/11/27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406904DA-1F28-8E0E-0DEA-44303A03F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03DEEC0-A0B8-0A83-DD2E-F0EBCEED1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AC64B-B99E-F149-8DFB-445B5E0AF7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0968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3CA0B85-3492-FA11-D81A-47BF53153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801B954-A682-F403-3BDF-5F2AFF9F9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85C87-BAF9-B142-A1B7-7D9B30A7F61E}" type="datetimeFigureOut">
              <a:rPr kumimoji="1" lang="ja-JP" altLang="en-US" smtClean="0"/>
              <a:t>2025/11/27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FA4236A-AC85-426C-D544-2D68C0465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BC04561-73EA-73CB-DB4D-A17D38590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AC64B-B99E-F149-8DFB-445B5E0AF7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7665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30DE3AD6-E7E3-FC6E-96EE-69E14344A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85C87-BAF9-B142-A1B7-7D9B30A7F61E}" type="datetimeFigureOut">
              <a:rPr kumimoji="1" lang="ja-JP" altLang="en-US" smtClean="0"/>
              <a:t>2025/11/27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84975D3C-4AAC-9E2F-35E2-84A3E0EE3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6D995D6-0E29-5AD1-0277-A25FD5A6E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AC64B-B99E-F149-8DFB-445B5E0AF7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3190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A32BC94-81B7-B116-A62A-AD562006F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95D56D7-A93B-7A5A-3228-3B628FDFA5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47EAC20-6919-8046-0880-88FF469F14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98C4C1B-36C2-A811-E228-41B5C93BD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85C87-BAF9-B142-A1B7-7D9B30A7F61E}" type="datetimeFigureOut">
              <a:rPr kumimoji="1" lang="ja-JP" altLang="en-US" smtClean="0"/>
              <a:t>2025/11/27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B179335-3390-9DF7-DA8E-DA29A81D3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1A3935E-712B-7A17-6FC9-89A5F0A34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AC64B-B99E-F149-8DFB-445B5E0AF7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7651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5E34B85-CC5C-2917-BECD-3A1A4FA40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44566060-AC26-AE03-DDCE-3056005023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D6AF0EA-AE13-5D49-CB4E-9127677613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656449E-5F2B-9DF7-45C7-EC9F26381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85C87-BAF9-B142-A1B7-7D9B30A7F61E}" type="datetimeFigureOut">
              <a:rPr kumimoji="1" lang="ja-JP" altLang="en-US" smtClean="0"/>
              <a:t>2025/11/27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B8E72EA-AC3B-5604-216E-47D606FE2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F77458E-C990-FF47-1299-C20095A33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AC64B-B99E-F149-8DFB-445B5E0AF7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8396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F6AA27B-3FC7-4119-6A22-536BCB15D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0388EAE-8EE1-EF2A-F235-FC583B6485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4B00925-2A02-7100-5440-B4C214B56D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85C87-BAF9-B142-A1B7-7D9B30A7F61E}" type="datetimeFigureOut">
              <a:rPr kumimoji="1" lang="ja-JP" altLang="en-US" smtClean="0"/>
              <a:t>2025/11/27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065B62E-B13F-3D35-4208-96F98D312B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904F778-0545-389A-11AA-29F7084DCC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AC64B-B99E-F149-8DFB-445B5E0AF7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2622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904EBE0E-31E8-70AC-BF07-30C09DA95D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23" r="7142" b="10613"/>
          <a:stretch/>
        </p:blipFill>
        <p:spPr>
          <a:xfrm>
            <a:off x="288471" y="0"/>
            <a:ext cx="11615057" cy="6892239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912AC4F-197C-69AE-D078-D6DCCFEC23B5}"/>
              </a:ext>
            </a:extLst>
          </p:cNvPr>
          <p:cNvSpPr txBox="1"/>
          <p:nvPr/>
        </p:nvSpPr>
        <p:spPr>
          <a:xfrm>
            <a:off x="478972" y="5508171"/>
            <a:ext cx="543739" cy="52322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800">
                <a:solidFill>
                  <a:srgbClr val="00B0F0"/>
                </a:solidFill>
              </a:rPr>
              <a:t>北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F7BD8D7-7C96-1AE6-0AE3-B39990CA68EF}"/>
              </a:ext>
            </a:extLst>
          </p:cNvPr>
          <p:cNvSpPr txBox="1"/>
          <p:nvPr/>
        </p:nvSpPr>
        <p:spPr>
          <a:xfrm>
            <a:off x="5193188" y="6075639"/>
            <a:ext cx="902811" cy="52322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800">
                <a:solidFill>
                  <a:srgbClr val="00B0F0"/>
                </a:solidFill>
              </a:rPr>
              <a:t>北東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9E59F26-0B27-0591-04B1-27C6C99E4B27}"/>
              </a:ext>
            </a:extLst>
          </p:cNvPr>
          <p:cNvSpPr txBox="1"/>
          <p:nvPr/>
        </p:nvSpPr>
        <p:spPr>
          <a:xfrm>
            <a:off x="9786959" y="5661982"/>
            <a:ext cx="543739" cy="52322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800">
                <a:solidFill>
                  <a:srgbClr val="00B0F0"/>
                </a:solidFill>
              </a:rPr>
              <a:t>東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8E33E7C-8469-19BD-B660-FB5F87973B37}"/>
              </a:ext>
            </a:extLst>
          </p:cNvPr>
          <p:cNvSpPr txBox="1"/>
          <p:nvPr/>
        </p:nvSpPr>
        <p:spPr>
          <a:xfrm>
            <a:off x="7206343" y="5215783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>
                <a:solidFill>
                  <a:srgbClr val="FFFF00"/>
                </a:solidFill>
              </a:rPr>
              <a:t>月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DCDD08F-6E7E-F16D-096B-80CA6527B526}"/>
              </a:ext>
            </a:extLst>
          </p:cNvPr>
          <p:cNvSpPr txBox="1"/>
          <p:nvPr/>
        </p:nvSpPr>
        <p:spPr>
          <a:xfrm>
            <a:off x="4811486" y="2576154"/>
            <a:ext cx="1107996" cy="461665"/>
          </a:xfrm>
          <a:prstGeom prst="rect">
            <a:avLst/>
          </a:prstGeom>
          <a:noFill/>
          <a:ln>
            <a:solidFill>
              <a:srgbClr val="00FB92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400">
                <a:solidFill>
                  <a:srgbClr val="00FB92"/>
                </a:solidFill>
              </a:rPr>
              <a:t>カペラ</a:t>
            </a:r>
          </a:p>
        </p:txBody>
      </p: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84268C53-89E3-ADB2-42DA-148A6E2C5B34}"/>
              </a:ext>
            </a:extLst>
          </p:cNvPr>
          <p:cNvCxnSpPr/>
          <p:nvPr/>
        </p:nvCxnSpPr>
        <p:spPr>
          <a:xfrm>
            <a:off x="5508170" y="3058885"/>
            <a:ext cx="533399" cy="359229"/>
          </a:xfrm>
          <a:prstGeom prst="straightConnector1">
            <a:avLst/>
          </a:prstGeom>
          <a:ln w="38100">
            <a:solidFill>
              <a:srgbClr val="00FB9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B1399FBB-4F4D-0EAD-F210-A1AA8DCC9F38}"/>
              </a:ext>
            </a:extLst>
          </p:cNvPr>
          <p:cNvCxnSpPr>
            <a:cxnSpLocks/>
          </p:cNvCxnSpPr>
          <p:nvPr/>
        </p:nvCxnSpPr>
        <p:spPr>
          <a:xfrm>
            <a:off x="6281057" y="3516085"/>
            <a:ext cx="1070929" cy="157281"/>
          </a:xfrm>
          <a:prstGeom prst="line">
            <a:avLst/>
          </a:prstGeom>
          <a:ln>
            <a:solidFill>
              <a:srgbClr val="00FB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6F5F6A06-2474-DD79-DF29-A07D7EFB573E}"/>
              </a:ext>
            </a:extLst>
          </p:cNvPr>
          <p:cNvCxnSpPr>
            <a:cxnSpLocks/>
          </p:cNvCxnSpPr>
          <p:nvPr/>
        </p:nvCxnSpPr>
        <p:spPr>
          <a:xfrm flipH="1">
            <a:off x="5905689" y="3589657"/>
            <a:ext cx="201945" cy="504122"/>
          </a:xfrm>
          <a:prstGeom prst="line">
            <a:avLst/>
          </a:prstGeom>
          <a:ln>
            <a:solidFill>
              <a:srgbClr val="00FB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E243C64B-3A50-CD9C-8831-C378FAB4B342}"/>
              </a:ext>
            </a:extLst>
          </p:cNvPr>
          <p:cNvCxnSpPr>
            <a:cxnSpLocks/>
          </p:cNvCxnSpPr>
          <p:nvPr/>
        </p:nvCxnSpPr>
        <p:spPr>
          <a:xfrm>
            <a:off x="5945284" y="4219356"/>
            <a:ext cx="492302" cy="345927"/>
          </a:xfrm>
          <a:prstGeom prst="line">
            <a:avLst/>
          </a:prstGeom>
          <a:ln>
            <a:solidFill>
              <a:srgbClr val="00FB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E03944F2-B1DF-0448-9089-8C8075A2A81E}"/>
              </a:ext>
            </a:extLst>
          </p:cNvPr>
          <p:cNvCxnSpPr>
            <a:cxnSpLocks/>
          </p:cNvCxnSpPr>
          <p:nvPr/>
        </p:nvCxnSpPr>
        <p:spPr>
          <a:xfrm flipH="1">
            <a:off x="6546820" y="4461641"/>
            <a:ext cx="915525" cy="103642"/>
          </a:xfrm>
          <a:prstGeom prst="line">
            <a:avLst/>
          </a:prstGeom>
          <a:ln>
            <a:solidFill>
              <a:srgbClr val="00FB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BA6E68C1-7B71-4DB1-DB31-DF7A0AF8C4A0}"/>
              </a:ext>
            </a:extLst>
          </p:cNvPr>
          <p:cNvCxnSpPr>
            <a:cxnSpLocks/>
          </p:cNvCxnSpPr>
          <p:nvPr/>
        </p:nvCxnSpPr>
        <p:spPr>
          <a:xfrm>
            <a:off x="7429308" y="3746555"/>
            <a:ext cx="95572" cy="645764"/>
          </a:xfrm>
          <a:prstGeom prst="line">
            <a:avLst/>
          </a:prstGeom>
          <a:ln>
            <a:solidFill>
              <a:srgbClr val="00FB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図 25">
            <a:extLst>
              <a:ext uri="{FF2B5EF4-FFF2-40B4-BE49-F238E27FC236}">
                <a16:creationId xmlns:a16="http://schemas.microsoft.com/office/drawing/2014/main" id="{8620E65E-59FA-5E4B-BFE9-2AC27AE987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226" t="25747" r="24518" b="25203"/>
          <a:stretch/>
        </p:blipFill>
        <p:spPr>
          <a:xfrm>
            <a:off x="750841" y="638961"/>
            <a:ext cx="2054087" cy="1937193"/>
          </a:xfrm>
          <a:prstGeom prst="ellipse">
            <a:avLst/>
          </a:prstGeom>
          <a:ln w="190500" cap="rnd">
            <a:solidFill>
              <a:srgbClr val="00FB92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E3DDC0C6-C475-6E80-B538-ECBEC33ABCC3}"/>
              </a:ext>
            </a:extLst>
          </p:cNvPr>
          <p:cNvSpPr txBox="1"/>
          <p:nvPr/>
        </p:nvSpPr>
        <p:spPr>
          <a:xfrm>
            <a:off x="478972" y="177296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>
                <a:solidFill>
                  <a:srgbClr val="00FB92"/>
                </a:solidFill>
              </a:rPr>
              <a:t>カペラの周りの星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9D73C44F-DFAC-562A-5408-5CE190AB9B2A}"/>
              </a:ext>
            </a:extLst>
          </p:cNvPr>
          <p:cNvSpPr txBox="1"/>
          <p:nvPr/>
        </p:nvSpPr>
        <p:spPr>
          <a:xfrm>
            <a:off x="843605" y="168262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>
                <a:solidFill>
                  <a:srgbClr val="00FB92"/>
                </a:solidFill>
              </a:rPr>
              <a:t>カペラ</a:t>
            </a:r>
          </a:p>
        </p:txBody>
      </p:sp>
    </p:spTree>
    <p:extLst>
      <p:ext uri="{BB962C8B-B14F-4D97-AF65-F5344CB8AC3E}">
        <p14:creationId xmlns:p14="http://schemas.microsoft.com/office/powerpoint/2010/main" val="2631258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星 5 1">
            <a:extLst>
              <a:ext uri="{FF2B5EF4-FFF2-40B4-BE49-F238E27FC236}">
                <a16:creationId xmlns:a16="http://schemas.microsoft.com/office/drawing/2014/main" id="{11442683-1AD1-1C25-321B-31843695BA4B}"/>
              </a:ext>
            </a:extLst>
          </p:cNvPr>
          <p:cNvSpPr/>
          <p:nvPr/>
        </p:nvSpPr>
        <p:spPr>
          <a:xfrm>
            <a:off x="4651309" y="914039"/>
            <a:ext cx="410817" cy="424069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星 5 2">
            <a:extLst>
              <a:ext uri="{FF2B5EF4-FFF2-40B4-BE49-F238E27FC236}">
                <a16:creationId xmlns:a16="http://schemas.microsoft.com/office/drawing/2014/main" id="{BA62A756-F92B-074C-E1C6-25CFE1606274}"/>
              </a:ext>
            </a:extLst>
          </p:cNvPr>
          <p:cNvSpPr/>
          <p:nvPr/>
        </p:nvSpPr>
        <p:spPr>
          <a:xfrm>
            <a:off x="4678015" y="2387142"/>
            <a:ext cx="410817" cy="424069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26" name="Picture 2" descr="オリオン座のイラスト">
            <a:extLst>
              <a:ext uri="{FF2B5EF4-FFF2-40B4-BE49-F238E27FC236}">
                <a16:creationId xmlns:a16="http://schemas.microsoft.com/office/drawing/2014/main" id="{56AC6EFF-2E55-7F01-FCDB-D9507AA47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354" y="4284316"/>
            <a:ext cx="1608957" cy="180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円/楕円 3">
            <a:extLst>
              <a:ext uri="{FF2B5EF4-FFF2-40B4-BE49-F238E27FC236}">
                <a16:creationId xmlns:a16="http://schemas.microsoft.com/office/drawing/2014/main" id="{6B39A553-A06F-F0D6-D7B8-374E64D33FEA}"/>
              </a:ext>
            </a:extLst>
          </p:cNvPr>
          <p:cNvSpPr/>
          <p:nvPr/>
        </p:nvSpPr>
        <p:spPr>
          <a:xfrm>
            <a:off x="1497494" y="46384"/>
            <a:ext cx="7182678" cy="6751983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FBB1844-168A-59F0-3886-CE5FF47B58ED}"/>
              </a:ext>
            </a:extLst>
          </p:cNvPr>
          <p:cNvSpPr txBox="1"/>
          <p:nvPr/>
        </p:nvSpPr>
        <p:spPr>
          <a:xfrm>
            <a:off x="4737650" y="6288396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/>
              <a:t>南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83B3E20-5380-C9E2-35B4-BF7A4DAA6F07}"/>
              </a:ext>
            </a:extLst>
          </p:cNvPr>
          <p:cNvSpPr txBox="1"/>
          <p:nvPr/>
        </p:nvSpPr>
        <p:spPr>
          <a:xfrm>
            <a:off x="4545093" y="79634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/>
              <a:t>北</a:t>
            </a:r>
            <a:endParaRPr kumimoji="1" lang="ja-JP" altLang="en-US" sz="2800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1249357-9F7D-3D52-D81B-DA4712286E84}"/>
              </a:ext>
            </a:extLst>
          </p:cNvPr>
          <p:cNvCxnSpPr>
            <a:cxnSpLocks/>
          </p:cNvCxnSpPr>
          <p:nvPr/>
        </p:nvCxnSpPr>
        <p:spPr>
          <a:xfrm rot="60000">
            <a:off x="4816963" y="602854"/>
            <a:ext cx="165852" cy="5685542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499EFEF-EE31-87CE-702B-A55EDA293355}"/>
              </a:ext>
            </a:extLst>
          </p:cNvPr>
          <p:cNvSpPr txBox="1"/>
          <p:nvPr/>
        </p:nvSpPr>
        <p:spPr>
          <a:xfrm>
            <a:off x="4193911" y="2811211"/>
            <a:ext cx="54373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/>
              <a:t>子</a:t>
            </a:r>
            <a:endParaRPr kumimoji="1" lang="en-US" altLang="ja-JP" sz="2800" dirty="0"/>
          </a:p>
          <a:p>
            <a:r>
              <a:rPr kumimoji="1" lang="ja-JP" altLang="en-US" sz="2800"/>
              <a:t>午</a:t>
            </a:r>
            <a:endParaRPr kumimoji="1" lang="en-US" altLang="ja-JP" sz="2800" dirty="0"/>
          </a:p>
          <a:p>
            <a:r>
              <a:rPr kumimoji="1" lang="ja-JP" altLang="en-US" sz="2800"/>
              <a:t>線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B666E0F-D682-40C9-47D1-73F52C59C6DA}"/>
              </a:ext>
            </a:extLst>
          </p:cNvPr>
          <p:cNvSpPr txBox="1"/>
          <p:nvPr/>
        </p:nvSpPr>
        <p:spPr>
          <a:xfrm>
            <a:off x="5893311" y="4957391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>
                <a:solidFill>
                  <a:schemeClr val="accent2"/>
                </a:solidFill>
              </a:rPr>
              <a:t>オリオン座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73163B2-C2E1-6A21-8763-D261BE241A52}"/>
              </a:ext>
            </a:extLst>
          </p:cNvPr>
          <p:cNvSpPr txBox="1"/>
          <p:nvPr/>
        </p:nvSpPr>
        <p:spPr>
          <a:xfrm>
            <a:off x="5221754" y="2443340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>
                <a:solidFill>
                  <a:schemeClr val="accent2"/>
                </a:solidFill>
              </a:rPr>
              <a:t>カペラ</a:t>
            </a:r>
            <a:endParaRPr kumimoji="1" lang="ja-JP" altLang="en-US" sz="2400">
              <a:solidFill>
                <a:schemeClr val="accent2"/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EC317B7-FEE7-07F5-5434-C41CB64E30A0}"/>
              </a:ext>
            </a:extLst>
          </p:cNvPr>
          <p:cNvSpPr txBox="1"/>
          <p:nvPr/>
        </p:nvSpPr>
        <p:spPr>
          <a:xfrm>
            <a:off x="5029393" y="977279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>
                <a:solidFill>
                  <a:schemeClr val="accent2"/>
                </a:solidFill>
              </a:rPr>
              <a:t>北極星</a:t>
            </a:r>
          </a:p>
        </p:txBody>
      </p:sp>
    </p:spTree>
    <p:extLst>
      <p:ext uri="{BB962C8B-B14F-4D97-AF65-F5344CB8AC3E}">
        <p14:creationId xmlns:p14="http://schemas.microsoft.com/office/powerpoint/2010/main" val="20421092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20</Words>
  <Application>Microsoft Macintosh PowerPoint</Application>
  <PresentationFormat>ワイド画面</PresentationFormat>
  <Paragraphs>15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晋平 柴田</dc:creator>
  <cp:lastModifiedBy>晋平 柴田</cp:lastModifiedBy>
  <cp:revision>1</cp:revision>
  <dcterms:created xsi:type="dcterms:W3CDTF">2025-11-27T08:42:31Z</dcterms:created>
  <dcterms:modified xsi:type="dcterms:W3CDTF">2025-11-27T08:56:49Z</dcterms:modified>
</cp:coreProperties>
</file>