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75"/>
  </p:normalViewPr>
  <p:slideViewPr>
    <p:cSldViewPr snapToGrid="0">
      <p:cViewPr varScale="1">
        <p:scale>
          <a:sx n="102" d="100"/>
          <a:sy n="102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57FC9-BE93-480C-65EB-2B52DAB63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D0E5FA-4887-DBCF-49D8-533F7A628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F9D44F-68AA-7717-22DC-F0441E14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D41426-0461-4743-70F2-B69C5F55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D98B99-03B9-0AD5-A727-6420BBD9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9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1ADCFB-60AA-0D0D-E42B-FBF689E5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1461517-3F1E-B070-D131-2F974631C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2EC69E-F0DF-2CA6-C9A8-36D4620E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4DCD89-262E-E52E-5108-4B2287F4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D7DE2A-8C98-E409-76F9-2C209EA7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0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861FA14-7029-B29E-77C2-D161554C6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A2463D5-30EE-11EA-B780-249428BE0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846D07-14ED-54B7-1BC3-6B61C818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991AA6-8C9D-D6E8-B48A-A1B698B2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A4DA8B-0BD1-6788-D6B4-C4D4F4C7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57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23632A-F5BE-FCFE-C31E-8686EFD9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2CEC80-D5EB-4D50-25DA-D144F5D5D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9530FB-D036-1FF4-5456-62FEB3EF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1EC64E-1F5E-D33B-E3A7-10B4CF81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C0006F-9D9A-7F4F-27B8-FC0FD127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35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CF6862-CCF4-1758-73A8-D040FE21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B58384-CDEB-064C-300C-CA4AF66AF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27DD5A-E933-7AB1-9142-0A0C2CA2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A18896-28CA-04A1-1161-3AE0F638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3FD02A-7C86-368A-CECD-14E54B90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56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FA23A0-8112-CC20-ABCD-575ECDDD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6FCDAA-B49C-7F95-9410-FC4DA6AE4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D387F5C-5DA2-46BF-DD2F-8DF4A8B95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37EB8E-38C7-F676-6B94-303475F9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2B8200-803E-48AD-6864-7E5943BE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6D8038-B00E-7DFE-FB6E-581F917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18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4BB688-AEAB-225C-6978-FED592A6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9EB80C-C6F9-72F3-E321-F3C87B465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BC25D8-2200-DB4F-9F72-E84E299FA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02B6D55-3A84-2CF1-E555-6D9911FA7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3332746-A860-3535-B4B1-D53A470D7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6FE7BB-55DD-A0B4-E5BB-AF14A2DF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7DAF448-58E7-425F-36F0-B307FBD4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BE310FC-49A3-E446-0149-C459E272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65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5FFAD-ECD5-F6BF-687B-456166C5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66654C-14FA-AA0D-6650-62B716C4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B1C10B-F777-DEDF-674C-568A4453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9EA051-B4F8-B00A-F8D1-BC8236BA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84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32875D-57A7-7C91-87D6-3316ED62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C5330B-B005-C0EF-D63D-35B8F9D1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B8E811-3EDE-F961-4CBF-CF218655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06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8BF05-C8E9-F3E2-D6FD-D6DA799B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BA8505-1D49-26DB-634A-A06ACA91A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DD274B-01E8-1597-7BED-44360F488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6335FB-D6C6-0E6D-A959-4C16E4C3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25CF9A-4D96-BAB1-D02E-E9FDEA49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620CF5-AF05-77D6-8ECD-4C75EAAB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66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5263E-914E-D212-8A2F-9FB101D6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A4B95B5-13D2-CD6D-DFAD-23A5ABEEC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9570C0-075A-80C3-1C15-5CB4BC0BE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123428-7CED-5CB8-571A-9AB013BC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7ACA96-2F4F-2D2E-7D5A-1BA33053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CC59BD-6A68-22F5-DF19-7ED99243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16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88562B-2D22-DB70-A3EB-A02F744C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9E044A-2731-F335-AC0F-082C32FE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8E613D-131E-4A40-6598-80BBEA9FF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886D-8C1D-6B48-A386-D72DFA7CD933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F5F689-062C-59CE-ADAD-B52E001D5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C2962F-9A19-241B-98C0-57CB1F02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D3C0-F192-A044-A913-EF1EED682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97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B57EA24-13C2-F44B-4C76-E42793D3A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08"/>
          <a:stretch/>
        </p:blipFill>
        <p:spPr>
          <a:xfrm>
            <a:off x="0" y="0"/>
            <a:ext cx="11749414" cy="682875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C840B5-6BAD-A021-D711-7EC7E140109E}"/>
              </a:ext>
            </a:extLst>
          </p:cNvPr>
          <p:cNvSpPr txBox="1"/>
          <p:nvPr/>
        </p:nvSpPr>
        <p:spPr>
          <a:xfrm>
            <a:off x="3688080" y="12344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solidFill>
                  <a:srgbClr val="FF4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E6270B-9712-2BBA-424D-6FE14A465376}"/>
              </a:ext>
            </a:extLst>
          </p:cNvPr>
          <p:cNvSpPr txBox="1"/>
          <p:nvPr/>
        </p:nvSpPr>
        <p:spPr>
          <a:xfrm>
            <a:off x="4036893" y="201914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ふたご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AFED61-E27F-6425-F0BA-82A7CA42DFBF}"/>
              </a:ext>
            </a:extLst>
          </p:cNvPr>
          <p:cNvSpPr txBox="1"/>
          <p:nvPr/>
        </p:nvSpPr>
        <p:spPr>
          <a:xfrm>
            <a:off x="6231453" y="366506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オリオン</a:t>
            </a:r>
            <a:endParaRPr kumimoji="1" lang="ja-JP" altLang="en-US" sz="3200">
              <a:solidFill>
                <a:srgbClr val="00B0F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3C2A5B-B62E-FC7F-2803-30E0DDA5609C}"/>
              </a:ext>
            </a:extLst>
          </p:cNvPr>
          <p:cNvSpPr txBox="1"/>
          <p:nvPr/>
        </p:nvSpPr>
        <p:spPr>
          <a:xfrm>
            <a:off x="4539594" y="624398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おおいぬ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616385D-5F4F-9A9B-8A3D-E90430DE96AF}"/>
              </a:ext>
            </a:extLst>
          </p:cNvPr>
          <p:cNvSpPr txBox="1"/>
          <p:nvPr/>
        </p:nvSpPr>
        <p:spPr>
          <a:xfrm>
            <a:off x="8073787" y="172675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おうし</a:t>
            </a:r>
            <a:endParaRPr kumimoji="1" lang="ja-JP" altLang="en-US" sz="3200">
              <a:solidFill>
                <a:srgbClr val="00B0F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A3EC9-0843-C9E2-0052-658FBCD89F35}"/>
              </a:ext>
            </a:extLst>
          </p:cNvPr>
          <p:cNvSpPr txBox="1"/>
          <p:nvPr/>
        </p:nvSpPr>
        <p:spPr>
          <a:xfrm>
            <a:off x="1552773" y="274500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かに</a:t>
            </a:r>
            <a:endParaRPr kumimoji="1" lang="ja-JP" altLang="en-US" sz="3200">
              <a:solidFill>
                <a:srgbClr val="00B0F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D5407A-88C1-8AE7-8DD7-6D945D6F29B6}"/>
              </a:ext>
            </a:extLst>
          </p:cNvPr>
          <p:cNvSpPr txBox="1"/>
          <p:nvPr/>
        </p:nvSpPr>
        <p:spPr>
          <a:xfrm>
            <a:off x="2785269" y="278578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>
                <a:solidFill>
                  <a:srgbClr val="FFFF00"/>
                </a:solidFill>
              </a:rPr>
              <a:t>木星</a:t>
            </a:r>
            <a:endParaRPr kumimoji="1" lang="ja-JP" altLang="en-US" sz="2800">
              <a:solidFill>
                <a:srgbClr val="FFFF00"/>
              </a:solidFill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7012682E-DA12-6F5D-5129-2798F0750CAF}"/>
              </a:ext>
            </a:extLst>
          </p:cNvPr>
          <p:cNvSpPr/>
          <p:nvPr/>
        </p:nvSpPr>
        <p:spPr>
          <a:xfrm>
            <a:off x="3505200" y="2519237"/>
            <a:ext cx="487680" cy="467803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FF8468-F290-BA38-53AF-6988958B739C}"/>
              </a:ext>
            </a:extLst>
          </p:cNvPr>
          <p:cNvSpPr txBox="1"/>
          <p:nvPr/>
        </p:nvSpPr>
        <p:spPr>
          <a:xfrm>
            <a:off x="2167339" y="96682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4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ふたご座流星群の放射点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F4409C8-C36F-888C-B719-E794CD285ACC}"/>
              </a:ext>
            </a:extLst>
          </p:cNvPr>
          <p:cNvCxnSpPr>
            <a:cxnSpLocks/>
          </p:cNvCxnSpPr>
          <p:nvPr/>
        </p:nvCxnSpPr>
        <p:spPr>
          <a:xfrm>
            <a:off x="4385707" y="1628384"/>
            <a:ext cx="6649723" cy="2036681"/>
          </a:xfrm>
          <a:prstGeom prst="line">
            <a:avLst/>
          </a:prstGeom>
          <a:ln w="38100">
            <a:solidFill>
              <a:srgbClr val="FF4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81DFD6E-B9F2-26B0-5EA0-5B04027E0146}"/>
              </a:ext>
            </a:extLst>
          </p:cNvPr>
          <p:cNvCxnSpPr>
            <a:cxnSpLocks/>
          </p:cNvCxnSpPr>
          <p:nvPr/>
        </p:nvCxnSpPr>
        <p:spPr>
          <a:xfrm>
            <a:off x="4258849" y="1828800"/>
            <a:ext cx="2042955" cy="4221271"/>
          </a:xfrm>
          <a:prstGeom prst="line">
            <a:avLst/>
          </a:prstGeom>
          <a:ln w="38100">
            <a:solidFill>
              <a:srgbClr val="FF4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4773F288-D3C4-095F-156A-996951C79B04}"/>
              </a:ext>
            </a:extLst>
          </p:cNvPr>
          <p:cNvSpPr/>
          <p:nvPr/>
        </p:nvSpPr>
        <p:spPr>
          <a:xfrm rot="1120536">
            <a:off x="9142748" y="3249243"/>
            <a:ext cx="1917733" cy="20125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04FCB3AC-17C0-4D5D-BE10-4410ACA4F110}"/>
              </a:ext>
            </a:extLst>
          </p:cNvPr>
          <p:cNvSpPr/>
          <p:nvPr/>
        </p:nvSpPr>
        <p:spPr>
          <a:xfrm rot="3740738">
            <a:off x="5412088" y="6019577"/>
            <a:ext cx="1917733" cy="20125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49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>
            <a:extLst>
              <a:ext uri="{FF2B5EF4-FFF2-40B4-BE49-F238E27FC236}">
                <a16:creationId xmlns:a16="http://schemas.microsoft.com/office/drawing/2014/main" id="{7D6287FA-B549-8FE5-37EF-F08F40AE181C}"/>
              </a:ext>
            </a:extLst>
          </p:cNvPr>
          <p:cNvSpPr/>
          <p:nvPr/>
        </p:nvSpPr>
        <p:spPr>
          <a:xfrm>
            <a:off x="423711" y="1998777"/>
            <a:ext cx="10509115" cy="94607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5BF5B0C0-45B8-3871-874D-A06A138D7A4A}"/>
              </a:ext>
            </a:extLst>
          </p:cNvPr>
          <p:cNvSpPr/>
          <p:nvPr/>
        </p:nvSpPr>
        <p:spPr>
          <a:xfrm>
            <a:off x="1138749" y="2631560"/>
            <a:ext cx="8808720" cy="850549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67DC749-27F2-5136-E2E6-D0B689A1167B}"/>
              </a:ext>
            </a:extLst>
          </p:cNvPr>
          <p:cNvCxnSpPr>
            <a:cxnSpLocks/>
          </p:cNvCxnSpPr>
          <p:nvPr/>
        </p:nvCxnSpPr>
        <p:spPr>
          <a:xfrm>
            <a:off x="3013037" y="0"/>
            <a:ext cx="2410301" cy="186033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6B4EE5-3668-E4B6-65A3-A3B502E990A1}"/>
              </a:ext>
            </a:extLst>
          </p:cNvPr>
          <p:cNvSpPr txBox="1"/>
          <p:nvPr/>
        </p:nvSpPr>
        <p:spPr>
          <a:xfrm rot="2247443">
            <a:off x="3516021" y="42494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chemeClr val="accent2"/>
                </a:solidFill>
              </a:rPr>
              <a:t>チリの運動</a:t>
            </a:r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AB9B183A-8EBA-87CA-D884-616F7E977F71}"/>
              </a:ext>
            </a:extLst>
          </p:cNvPr>
          <p:cNvSpPr/>
          <p:nvPr/>
        </p:nvSpPr>
        <p:spPr>
          <a:xfrm rot="2053982">
            <a:off x="5399689" y="2084202"/>
            <a:ext cx="991892" cy="221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グラフィックス 9" descr="男の人">
            <a:extLst>
              <a:ext uri="{FF2B5EF4-FFF2-40B4-BE49-F238E27FC236}">
                <a16:creationId xmlns:a16="http://schemas.microsoft.com/office/drawing/2014/main" id="{1ECCE0C4-238F-93E6-C2F5-7A40BAF03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3258" y="2847548"/>
            <a:ext cx="914400" cy="9144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420391-E1E6-ED77-0E32-EA53FD57DBBD}"/>
              </a:ext>
            </a:extLst>
          </p:cNvPr>
          <p:cNvSpPr txBox="1"/>
          <p:nvPr/>
        </p:nvSpPr>
        <p:spPr>
          <a:xfrm>
            <a:off x="6367933" y="20929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bg1"/>
                </a:solidFill>
              </a:rPr>
              <a:t>流星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076AFA-9D32-3662-D79C-CD3DED01E32C}"/>
              </a:ext>
            </a:extLst>
          </p:cNvPr>
          <p:cNvSpPr txBox="1"/>
          <p:nvPr/>
        </p:nvSpPr>
        <p:spPr>
          <a:xfrm>
            <a:off x="5440730" y="3747920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A</a:t>
            </a:r>
            <a:endParaRPr kumimoji="1" lang="ja-JP" altLang="en-US" sz="4000">
              <a:solidFill>
                <a:schemeClr val="bg1"/>
              </a:solidFill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DA40615-7A8B-83BF-F8C8-877558B0DC53}"/>
              </a:ext>
            </a:extLst>
          </p:cNvPr>
          <p:cNvSpPr/>
          <p:nvPr/>
        </p:nvSpPr>
        <p:spPr>
          <a:xfrm>
            <a:off x="5501898" y="0"/>
            <a:ext cx="4726983" cy="2882685"/>
          </a:xfrm>
          <a:custGeom>
            <a:avLst/>
            <a:gdLst>
              <a:gd name="connsiteX0" fmla="*/ 77492 w 4726983"/>
              <a:gd name="connsiteY0" fmla="*/ 108488 h 2882685"/>
              <a:gd name="connsiteX1" fmla="*/ 0 w 4726983"/>
              <a:gd name="connsiteY1" fmla="*/ 2882685 h 2882685"/>
              <a:gd name="connsiteX2" fmla="*/ 4726983 w 4726983"/>
              <a:gd name="connsiteY2" fmla="*/ 0 h 288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6983" h="2882685">
                <a:moveTo>
                  <a:pt x="77492" y="108488"/>
                </a:moveTo>
                <a:lnTo>
                  <a:pt x="0" y="2882685"/>
                </a:lnTo>
                <a:lnTo>
                  <a:pt x="4726983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AD9D43E-A9CB-CD98-F780-5EAD287CC340}"/>
              </a:ext>
            </a:extLst>
          </p:cNvPr>
          <p:cNvSpPr txBox="1"/>
          <p:nvPr/>
        </p:nvSpPr>
        <p:spPr>
          <a:xfrm>
            <a:off x="5778336" y="19411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流星の見える方向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E84157D-5F34-66FF-8D2F-37D55F79F4DD}"/>
              </a:ext>
            </a:extLst>
          </p:cNvPr>
          <p:cNvCxnSpPr>
            <a:cxnSpLocks/>
          </p:cNvCxnSpPr>
          <p:nvPr/>
        </p:nvCxnSpPr>
        <p:spPr>
          <a:xfrm flipH="1" flipV="1">
            <a:off x="1259174" y="-249942"/>
            <a:ext cx="4242724" cy="3132627"/>
          </a:xfrm>
          <a:prstGeom prst="line">
            <a:avLst/>
          </a:prstGeom>
          <a:ln w="571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0AE3A4C-9497-39E2-6249-2BBD45F8026B}"/>
              </a:ext>
            </a:extLst>
          </p:cNvPr>
          <p:cNvSpPr txBox="1"/>
          <p:nvPr/>
        </p:nvSpPr>
        <p:spPr>
          <a:xfrm rot="2144810">
            <a:off x="945395" y="97639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ふたご座の方向</a:t>
            </a:r>
          </a:p>
        </p:txBody>
      </p:sp>
      <p:pic>
        <p:nvPicPr>
          <p:cNvPr id="19" name="グラフィックス 18" descr="男の人">
            <a:extLst>
              <a:ext uri="{FF2B5EF4-FFF2-40B4-BE49-F238E27FC236}">
                <a16:creationId xmlns:a16="http://schemas.microsoft.com/office/drawing/2014/main" id="{C399E8B9-B1B8-E0E6-1EBD-1EBA34CB0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041719">
            <a:off x="9298334" y="6060556"/>
            <a:ext cx="914400" cy="91440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E76C7B-BD7E-5A6B-E910-C7067E47C424}"/>
              </a:ext>
            </a:extLst>
          </p:cNvPr>
          <p:cNvSpPr txBox="1"/>
          <p:nvPr/>
        </p:nvSpPr>
        <p:spPr>
          <a:xfrm>
            <a:off x="9186934" y="5707857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</a:rPr>
              <a:t>B</a:t>
            </a:r>
            <a:endParaRPr kumimoji="1" lang="ja-JP" altLang="en-US" sz="400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C89033C-D36C-6A01-A61C-933E22BEFCCC}"/>
              </a:ext>
            </a:extLst>
          </p:cNvPr>
          <p:cNvSpPr txBox="1"/>
          <p:nvPr/>
        </p:nvSpPr>
        <p:spPr>
          <a:xfrm>
            <a:off x="2998787" y="4304355"/>
            <a:ext cx="53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</a:rPr>
              <a:t>C</a:t>
            </a:r>
            <a:endParaRPr kumimoji="1" lang="ja-JP" altLang="en-US" sz="4000">
              <a:solidFill>
                <a:schemeClr val="bg1"/>
              </a:solidFill>
            </a:endParaRPr>
          </a:p>
        </p:txBody>
      </p:sp>
      <p:pic>
        <p:nvPicPr>
          <p:cNvPr id="24" name="グラフィックス 23" descr="男の人">
            <a:extLst>
              <a:ext uri="{FF2B5EF4-FFF2-40B4-BE49-F238E27FC236}">
                <a16:creationId xmlns:a16="http://schemas.microsoft.com/office/drawing/2014/main" id="{19828007-9021-C14D-8969-4E604A7E8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1587" y="35686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0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</Words>
  <Application>Microsoft Macintosh PowerPoint</Application>
  <PresentationFormat>ワイド画面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2</cp:revision>
  <dcterms:created xsi:type="dcterms:W3CDTF">2025-12-05T01:01:25Z</dcterms:created>
  <dcterms:modified xsi:type="dcterms:W3CDTF">2025-12-06T00:34:37Z</dcterms:modified>
</cp:coreProperties>
</file>