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/>
    <p:restoredTop sz="94592"/>
  </p:normalViewPr>
  <p:slideViewPr>
    <p:cSldViewPr snapToGrid="0">
      <p:cViewPr varScale="1">
        <p:scale>
          <a:sx n="151" d="100"/>
          <a:sy n="15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D57169-9A24-AA59-19FA-FDC82124E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DAA873-DC71-838D-00D5-2E0F35165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156C3B-E015-D354-6CF7-288E6857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C1FC-1BE9-5349-8243-0D71A5E78BF6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FC11B2-8A12-D814-7129-B9BF9ABA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362A38-86BD-1769-34C8-6AC22600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1AC7-7BED-234A-93A3-463DA01D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03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BA1D41-0EB9-66FE-75B4-7EE4615C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6E8BF6B-7783-D0AC-6CDF-E70AB4648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68CB49-D293-7FB3-1E42-D3A436D2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C1FC-1BE9-5349-8243-0D71A5E78BF6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94ED9D-46DC-A181-136C-8FCB7CB8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E691AD-0358-9788-17DF-AD9C4D78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1AC7-7BED-234A-93A3-463DA01D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48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0CD338A-5EA8-9800-7285-17C2A8662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C52D62-349A-B3B3-D122-9FD56AC5A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D7492A-6691-BDAB-4FC7-9B8B225F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C1FC-1BE9-5349-8243-0D71A5E78BF6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0AC02A-6C43-FAD9-F644-53083848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DCC02B-61A8-5300-2228-542F1E26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1AC7-7BED-234A-93A3-463DA01D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08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437DE-C6B8-657F-BCFE-4D7C635F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4BA463-F761-144A-EAF5-18ACCE78A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3F6E67-2C3F-3C7B-8864-DAF39EB5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C1FC-1BE9-5349-8243-0D71A5E78BF6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4410B5-4155-7FD1-E4B1-4A922B3F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D5049A-C6BB-AD28-5308-9435CB32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1AC7-7BED-234A-93A3-463DA01D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88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14E2F1-5A9F-BE3F-955C-3278A3D8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D8F477-CDA1-0364-3197-20E34E244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923AC3-D878-CF7D-1BC6-70216781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C1FC-1BE9-5349-8243-0D71A5E78BF6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604C78-0D63-361E-EB94-5765BF8D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67276-18A8-2FFA-7689-E1A11A6B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1AC7-7BED-234A-93A3-463DA01D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90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3FB15F-8432-D7BA-1607-5B0DA658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1F6EE2-60AB-5E0A-559B-B71BE69C7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2091627-A5A9-568C-19D4-583071335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FE1660-28B2-371B-9926-CAD12BBA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C1FC-1BE9-5349-8243-0D71A5E78BF6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0D69BD-2840-FA49-EEDB-59BFFDA0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464CFA-5E84-763F-EA61-404001C2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1AC7-7BED-234A-93A3-463DA01D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60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4B14DB-92B4-F5BB-7DDC-621B606D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2D9205-50A1-CE2E-9BF3-7F90E62FE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692B5B4-94F6-0BBD-7C70-A99C0609B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0F59371-ED6D-640C-190A-6617BF420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D2DB28-5DDE-F805-FC11-D357B9E6D3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1AC89D8-61D7-DB96-EECA-2A227BF0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C1FC-1BE9-5349-8243-0D71A5E78BF6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E20F315-744A-F099-AEAC-AE97B0B1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09D5A5C-6F23-849B-B802-ED831FFB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1AC7-7BED-234A-93A3-463DA01D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06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FAFE2F-555F-8BC1-DD4C-3C11992D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CF92814-C50F-BA82-EA2F-78BA3B13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C1FC-1BE9-5349-8243-0D71A5E78BF6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467450D-F679-51D1-591C-61509ACC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14B386-9111-F5A0-70AC-C2DECD090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1AC7-7BED-234A-93A3-463DA01D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3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1A69F81-417C-D3C1-4EEA-7661E07D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C1FC-1BE9-5349-8243-0D71A5E78BF6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03E4E2-C1A1-B81C-595C-F5096F1B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A64012-931F-2E72-622F-84326B06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1AC7-7BED-234A-93A3-463DA01D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64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077220-2EDE-4060-96E2-5F9B24CC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9BAB9E-366A-E4D0-F8CE-B201BCBD2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73C0ED8-6267-269A-8D18-09F9E7A40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DBCB25-CBC8-9396-38BA-516DA10F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C1FC-1BE9-5349-8243-0D71A5E78BF6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55F172-BEB5-FB95-C8B8-3A38ABF5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9D35D7-31A0-F564-C0E6-497AD072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1AC7-7BED-234A-93A3-463DA01D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60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5A7E8-063B-2133-CB3D-25174E65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C509BCA-40DB-A0CE-4442-122032658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3CA14F-BCDF-2FDE-F705-21C7719E1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320305-69A1-C628-1A32-FCBA33E1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3C1FC-1BE9-5349-8243-0D71A5E78BF6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E036DC-BE1E-1E5A-CAF2-8AAC3601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2AD8C0-8CA5-4362-5FAA-064CC7C6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1AC7-7BED-234A-93A3-463DA01D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08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B677660-1A04-3261-39DA-1985DA7C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04F663-9E59-A802-F616-F69BD4954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B4261B-78C7-2F0F-0827-C2F8D22EE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3C1FC-1BE9-5349-8243-0D71A5E78BF6}" type="datetimeFigureOut">
              <a:rPr kumimoji="1" lang="ja-JP" altLang="en-US" smtClean="0"/>
              <a:t>2025/12/14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B43E0E-A673-CD85-FDFD-A5565DD87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0BC510-AADC-A92C-D7B3-3477D3AE3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1AC7-7BED-234A-93A3-463DA01D7E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38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A623B79-5405-8C5E-6213-A87820250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597735-BE54-7B10-8B5A-72708445A586}"/>
              </a:ext>
            </a:extLst>
          </p:cNvPr>
          <p:cNvSpPr txBox="1"/>
          <p:nvPr/>
        </p:nvSpPr>
        <p:spPr>
          <a:xfrm>
            <a:off x="2999874" y="882316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1.75 </a:t>
            </a:r>
            <a:r>
              <a:rPr kumimoji="1" lang="ja-JP" altLang="en-US">
                <a:solidFill>
                  <a:schemeClr val="bg1"/>
                </a:solidFill>
              </a:rPr>
              <a:t>ミルファク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82E29A-EA35-90E0-61E4-4713ED133FA0}"/>
              </a:ext>
            </a:extLst>
          </p:cNvPr>
          <p:cNvSpPr txBox="1"/>
          <p:nvPr/>
        </p:nvSpPr>
        <p:spPr>
          <a:xfrm>
            <a:off x="3358947" y="2630905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2.0 </a:t>
            </a:r>
            <a:r>
              <a:rPr kumimoji="1" lang="ja-JP" altLang="en-US">
                <a:solidFill>
                  <a:schemeClr val="bg1"/>
                </a:solidFill>
              </a:rPr>
              <a:t>アルゴル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2AE1A8-1F24-6912-04D1-1C73A3511DD8}"/>
              </a:ext>
            </a:extLst>
          </p:cNvPr>
          <p:cNvSpPr txBox="1"/>
          <p:nvPr/>
        </p:nvSpPr>
        <p:spPr>
          <a:xfrm>
            <a:off x="4848457" y="2133964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2.2 </a:t>
            </a:r>
            <a:r>
              <a:rPr kumimoji="1" lang="ja-JP" altLang="en-US">
                <a:solidFill>
                  <a:schemeClr val="bg1"/>
                </a:solidFill>
              </a:rPr>
              <a:t>アルマク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19D544-4482-1879-3429-717EA7B3123B}"/>
              </a:ext>
            </a:extLst>
          </p:cNvPr>
          <p:cNvSpPr txBox="1"/>
          <p:nvPr/>
        </p:nvSpPr>
        <p:spPr>
          <a:xfrm>
            <a:off x="6096000" y="2815571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2.1 </a:t>
            </a:r>
            <a:r>
              <a:rPr kumimoji="1" lang="ja-JP" altLang="en-US">
                <a:solidFill>
                  <a:schemeClr val="bg1"/>
                </a:solidFill>
              </a:rPr>
              <a:t>ミラク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295A08-4B58-711C-8D02-D77AA1AC597C}"/>
              </a:ext>
            </a:extLst>
          </p:cNvPr>
          <p:cNvSpPr txBox="1"/>
          <p:nvPr/>
        </p:nvSpPr>
        <p:spPr>
          <a:xfrm>
            <a:off x="6337967" y="3497178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2.1 </a:t>
            </a:r>
            <a:r>
              <a:rPr kumimoji="1" lang="ja-JP" altLang="en-US">
                <a:solidFill>
                  <a:schemeClr val="bg1"/>
                </a:solidFill>
              </a:rPr>
              <a:t>アルフェラッツ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C7FA6A-9DC2-BF10-16D4-50A81FBD9400}"/>
              </a:ext>
            </a:extLst>
          </p:cNvPr>
          <p:cNvSpPr txBox="1"/>
          <p:nvPr/>
        </p:nvSpPr>
        <p:spPr>
          <a:xfrm>
            <a:off x="4668253" y="4379494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2.0 </a:t>
            </a:r>
            <a:r>
              <a:rPr kumimoji="1" lang="ja-JP" altLang="en-US">
                <a:solidFill>
                  <a:schemeClr val="bg1"/>
                </a:solidFill>
              </a:rPr>
              <a:t>ハマル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32D588-3F7F-537F-11A8-CE907A138B83}"/>
              </a:ext>
            </a:extLst>
          </p:cNvPr>
          <p:cNvSpPr txBox="1"/>
          <p:nvPr/>
        </p:nvSpPr>
        <p:spPr>
          <a:xfrm>
            <a:off x="6915048" y="85378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2.3 </a:t>
            </a:r>
            <a:r>
              <a:rPr kumimoji="1" lang="ja-JP" altLang="en-US">
                <a:solidFill>
                  <a:schemeClr val="bg1"/>
                </a:solidFill>
              </a:rPr>
              <a:t>カフ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0E168A6-E29A-AEB0-C753-5AA4FA006008}"/>
              </a:ext>
            </a:extLst>
          </p:cNvPr>
          <p:cNvSpPr txBox="1"/>
          <p:nvPr/>
        </p:nvSpPr>
        <p:spPr>
          <a:xfrm>
            <a:off x="6609923" y="1465347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2.2 </a:t>
            </a:r>
            <a:r>
              <a:rPr kumimoji="1" lang="ja-JP" altLang="en-US"/>
              <a:t>シェダル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5D81AF5-48B1-9B61-7724-8AAFB6414634}"/>
              </a:ext>
            </a:extLst>
          </p:cNvPr>
          <p:cNvSpPr txBox="1"/>
          <p:nvPr/>
        </p:nvSpPr>
        <p:spPr>
          <a:xfrm>
            <a:off x="6001364" y="526519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2.15 </a:t>
            </a:r>
            <a:r>
              <a:rPr kumimoji="1" lang="ja-JP" altLang="en-US">
                <a:solidFill>
                  <a:schemeClr val="bg1"/>
                </a:solidFill>
              </a:rPr>
              <a:t>ナビ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BF57E5E-516E-F699-AC15-B1D25096AEB1}"/>
              </a:ext>
            </a:extLst>
          </p:cNvPr>
          <p:cNvSpPr txBox="1"/>
          <p:nvPr/>
        </p:nvSpPr>
        <p:spPr>
          <a:xfrm>
            <a:off x="6453383" y="1255567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2.2 </a:t>
            </a:r>
            <a:r>
              <a:rPr kumimoji="1" lang="ja-JP" altLang="en-US">
                <a:solidFill>
                  <a:schemeClr val="bg1"/>
                </a:solidFill>
              </a:rPr>
              <a:t>ジェダル</a:t>
            </a:r>
          </a:p>
        </p:txBody>
      </p:sp>
    </p:spTree>
    <p:extLst>
      <p:ext uri="{BB962C8B-B14F-4D97-AF65-F5344CB8AC3E}">
        <p14:creationId xmlns:p14="http://schemas.microsoft.com/office/powerpoint/2010/main" val="302983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A623B79-5405-8C5E-6213-A87820250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5" b="5731"/>
          <a:stretch/>
        </p:blipFill>
        <p:spPr>
          <a:xfrm>
            <a:off x="0" y="-1"/>
            <a:ext cx="12191999" cy="6712261"/>
          </a:xfrm>
          <a:prstGeom prst="rect">
            <a:avLst/>
          </a:prstGeom>
        </p:spPr>
      </p:pic>
      <p:sp>
        <p:nvSpPr>
          <p:cNvPr id="2" name="円/楕円 1">
            <a:extLst>
              <a:ext uri="{FF2B5EF4-FFF2-40B4-BE49-F238E27FC236}">
                <a16:creationId xmlns:a16="http://schemas.microsoft.com/office/drawing/2014/main" id="{B71C73A0-3FB3-7D2B-76C4-AF3DE68C625E}"/>
              </a:ext>
            </a:extLst>
          </p:cNvPr>
          <p:cNvSpPr/>
          <p:nvPr/>
        </p:nvSpPr>
        <p:spPr>
          <a:xfrm>
            <a:off x="2101518" y="946486"/>
            <a:ext cx="561474" cy="465221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E4069342-AF7B-25F4-40EC-243CC01924EF}"/>
              </a:ext>
            </a:extLst>
          </p:cNvPr>
          <p:cNvSpPr/>
          <p:nvPr/>
        </p:nvSpPr>
        <p:spPr>
          <a:xfrm>
            <a:off x="1355561" y="3890211"/>
            <a:ext cx="561474" cy="465221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F754E826-2B4B-B853-FAF4-C1BA15FADE5E}"/>
              </a:ext>
            </a:extLst>
          </p:cNvPr>
          <p:cNvSpPr/>
          <p:nvPr/>
        </p:nvSpPr>
        <p:spPr>
          <a:xfrm>
            <a:off x="9496929" y="481265"/>
            <a:ext cx="561474" cy="465221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3E2F1B9-6EE7-5D01-40BB-96DC6B3A570D}"/>
              </a:ext>
            </a:extLst>
          </p:cNvPr>
          <p:cNvSpPr txBox="1"/>
          <p:nvPr/>
        </p:nvSpPr>
        <p:spPr>
          <a:xfrm>
            <a:off x="1025601" y="81368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FFFF00"/>
                </a:solidFill>
              </a:rPr>
              <a:t>カペラ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BE3C87-2042-F973-D15B-126C4BB69668}"/>
              </a:ext>
            </a:extLst>
          </p:cNvPr>
          <p:cNvSpPr txBox="1"/>
          <p:nvPr/>
        </p:nvSpPr>
        <p:spPr>
          <a:xfrm>
            <a:off x="310828" y="351276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rgbClr val="FFFF00"/>
                </a:solidFill>
              </a:rPr>
              <a:t>アルデバラン</a:t>
            </a:r>
            <a:endParaRPr kumimoji="1" lang="ja-JP" altLang="en-US" sz="2400">
              <a:solidFill>
                <a:srgbClr val="FFFF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4CC8697-7297-2ED7-92CE-044C70E320C7}"/>
              </a:ext>
            </a:extLst>
          </p:cNvPr>
          <p:cNvSpPr txBox="1"/>
          <p:nvPr/>
        </p:nvSpPr>
        <p:spPr>
          <a:xfrm>
            <a:off x="10017205" y="25221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rgbClr val="FFFF00"/>
                </a:solidFill>
              </a:rPr>
              <a:t>デネブ</a:t>
            </a:r>
            <a:endParaRPr kumimoji="1" lang="ja-JP" altLang="en-US" sz="2400">
              <a:solidFill>
                <a:srgbClr val="FFFF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1FBF97-C981-C477-37DE-EF1ADB4819F4}"/>
              </a:ext>
            </a:extLst>
          </p:cNvPr>
          <p:cNvSpPr txBox="1"/>
          <p:nvPr/>
        </p:nvSpPr>
        <p:spPr>
          <a:xfrm>
            <a:off x="3737808" y="1283367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FA00"/>
                </a:solidFill>
              </a:rPr>
              <a:t>m</a:t>
            </a:r>
            <a:endParaRPr kumimoji="1" lang="ja-JP" altLang="en-US" sz="2400">
              <a:solidFill>
                <a:srgbClr val="00FA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BC4C752-C514-5C28-D657-6BA3A21EF8D7}"/>
              </a:ext>
            </a:extLst>
          </p:cNvPr>
          <p:cNvSpPr txBox="1"/>
          <p:nvPr/>
        </p:nvSpPr>
        <p:spPr>
          <a:xfrm>
            <a:off x="3633536" y="226995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FA00"/>
                </a:solidFill>
              </a:rPr>
              <a:t>a</a:t>
            </a:r>
            <a:endParaRPr kumimoji="1" lang="ja-JP" altLang="en-US" sz="2400">
              <a:solidFill>
                <a:srgbClr val="00FA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EEA8F0F-4E08-CBF1-3D9A-A57A4B65554E}"/>
              </a:ext>
            </a:extLst>
          </p:cNvPr>
          <p:cNvSpPr txBox="1"/>
          <p:nvPr/>
        </p:nvSpPr>
        <p:spPr>
          <a:xfrm>
            <a:off x="6954250" y="3296649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FA00"/>
                </a:solidFill>
              </a:rPr>
              <a:t>A</a:t>
            </a:r>
            <a:endParaRPr kumimoji="1" lang="ja-JP" altLang="en-US" sz="2400">
              <a:solidFill>
                <a:srgbClr val="00FA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8DF8836-C08C-AC60-3EFD-723FB6707065}"/>
              </a:ext>
            </a:extLst>
          </p:cNvPr>
          <p:cNvSpPr txBox="1"/>
          <p:nvPr/>
        </p:nvSpPr>
        <p:spPr>
          <a:xfrm>
            <a:off x="6031831" y="2935705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FA00"/>
                </a:solidFill>
              </a:rPr>
              <a:t>B</a:t>
            </a:r>
            <a:endParaRPr kumimoji="1" lang="ja-JP" altLang="en-US" sz="2400">
              <a:solidFill>
                <a:srgbClr val="00FA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D84758-9535-DAA0-8458-A6BF1BAEF9EE}"/>
              </a:ext>
            </a:extLst>
          </p:cNvPr>
          <p:cNvSpPr txBox="1"/>
          <p:nvPr/>
        </p:nvSpPr>
        <p:spPr>
          <a:xfrm>
            <a:off x="5133470" y="2374228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FA00"/>
                </a:solidFill>
              </a:rPr>
              <a:t>C</a:t>
            </a:r>
            <a:endParaRPr kumimoji="1" lang="ja-JP" altLang="en-US" sz="2400">
              <a:solidFill>
                <a:srgbClr val="00FA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9EDAA6-5F0D-943D-0E9D-3D52113D25AC}"/>
              </a:ext>
            </a:extLst>
          </p:cNvPr>
          <p:cNvSpPr txBox="1"/>
          <p:nvPr/>
        </p:nvSpPr>
        <p:spPr>
          <a:xfrm>
            <a:off x="6635932" y="946486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FA00"/>
                </a:solidFill>
              </a:rPr>
              <a:t>W1</a:t>
            </a:r>
            <a:endParaRPr kumimoji="1" lang="ja-JP" altLang="en-US">
              <a:solidFill>
                <a:srgbClr val="00FA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C724058-8946-779E-8364-1C9BE5384223}"/>
              </a:ext>
            </a:extLst>
          </p:cNvPr>
          <p:cNvSpPr txBox="1"/>
          <p:nvPr/>
        </p:nvSpPr>
        <p:spPr>
          <a:xfrm>
            <a:off x="6323114" y="135555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FA00"/>
                </a:solidFill>
              </a:rPr>
              <a:t>W</a:t>
            </a:r>
            <a:r>
              <a:rPr kumimoji="1" lang="ja-JP" altLang="en-US">
                <a:solidFill>
                  <a:srgbClr val="00FA00"/>
                </a:solidFill>
              </a:rPr>
              <a:t>２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00B8533-199A-54C3-75C9-6230148D6818}"/>
              </a:ext>
            </a:extLst>
          </p:cNvPr>
          <p:cNvSpPr txBox="1"/>
          <p:nvPr/>
        </p:nvSpPr>
        <p:spPr>
          <a:xfrm>
            <a:off x="5857891" y="71387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FA00"/>
                </a:solidFill>
              </a:rPr>
              <a:t>W</a:t>
            </a:r>
            <a:r>
              <a:rPr kumimoji="1" lang="ja-JP" altLang="en-US">
                <a:solidFill>
                  <a:srgbClr val="00FA00"/>
                </a:solidFill>
              </a:rPr>
              <a:t>３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5C1300D-96AE-662C-E75B-9307BE8AEDCB}"/>
              </a:ext>
            </a:extLst>
          </p:cNvPr>
          <p:cNvSpPr txBox="1"/>
          <p:nvPr/>
        </p:nvSpPr>
        <p:spPr>
          <a:xfrm>
            <a:off x="4523872" y="383406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FA00"/>
                </a:solidFill>
              </a:rPr>
              <a:t>h</a:t>
            </a:r>
            <a:endParaRPr kumimoji="1" lang="ja-JP" altLang="en-US" sz="2400">
              <a:solidFill>
                <a:srgbClr val="00FA00"/>
              </a:solidFill>
            </a:endParaRPr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97C2892B-46A9-21FC-885E-04782623AB13}"/>
              </a:ext>
            </a:extLst>
          </p:cNvPr>
          <p:cNvSpPr/>
          <p:nvPr/>
        </p:nvSpPr>
        <p:spPr>
          <a:xfrm>
            <a:off x="2646949" y="3577393"/>
            <a:ext cx="561474" cy="465221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81E0329-7672-BE71-CB88-22716B95E984}"/>
              </a:ext>
            </a:extLst>
          </p:cNvPr>
          <p:cNvSpPr txBox="1"/>
          <p:nvPr/>
        </p:nvSpPr>
        <p:spPr>
          <a:xfrm>
            <a:off x="2407770" y="41228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FFFF00"/>
                </a:solidFill>
              </a:rPr>
              <a:t>すばる</a:t>
            </a:r>
          </a:p>
        </p:txBody>
      </p:sp>
    </p:spTree>
    <p:extLst>
      <p:ext uri="{BB962C8B-B14F-4D97-AF65-F5344CB8AC3E}">
        <p14:creationId xmlns:p14="http://schemas.microsoft.com/office/powerpoint/2010/main" val="403124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6FF9485-5846-2ED3-12AF-FC7F8CA7C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5" b="6901"/>
          <a:stretch/>
        </p:blipFill>
        <p:spPr>
          <a:xfrm>
            <a:off x="0" y="-1"/>
            <a:ext cx="12192000" cy="68731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71DCAC-71E1-7CFC-D691-EB440EBCE9FD}"/>
              </a:ext>
            </a:extLst>
          </p:cNvPr>
          <p:cNvSpPr txBox="1"/>
          <p:nvPr/>
        </p:nvSpPr>
        <p:spPr>
          <a:xfrm>
            <a:off x="7042485" y="404261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73FEFF"/>
                </a:solidFill>
              </a:rPr>
              <a:t>ペガスス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25800AE-68A5-CD2E-0A38-8A7A0E92221B}"/>
              </a:ext>
            </a:extLst>
          </p:cNvPr>
          <p:cNvSpPr txBox="1"/>
          <p:nvPr/>
        </p:nvSpPr>
        <p:spPr>
          <a:xfrm rot="1696315">
            <a:off x="5019690" y="295753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rgbClr val="73FEFF"/>
                </a:solidFill>
              </a:rPr>
              <a:t>アンドロメダ</a:t>
            </a:r>
            <a:endParaRPr kumimoji="1" lang="ja-JP" altLang="en-US" sz="2400">
              <a:solidFill>
                <a:srgbClr val="73FEFF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FB9F26-7326-54E7-C2CC-5FB4D782310C}"/>
              </a:ext>
            </a:extLst>
          </p:cNvPr>
          <p:cNvSpPr txBox="1"/>
          <p:nvPr/>
        </p:nvSpPr>
        <p:spPr>
          <a:xfrm>
            <a:off x="5269263" y="70183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rgbClr val="73FEFF"/>
                </a:solidFill>
              </a:rPr>
              <a:t>カシオペヤ</a:t>
            </a:r>
            <a:endParaRPr kumimoji="1" lang="ja-JP" altLang="en-US" sz="2400">
              <a:solidFill>
                <a:srgbClr val="73FEFF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AB43751-F80B-B47C-1832-E7C9269F1C11}"/>
              </a:ext>
            </a:extLst>
          </p:cNvPr>
          <p:cNvSpPr txBox="1"/>
          <p:nvPr/>
        </p:nvSpPr>
        <p:spPr>
          <a:xfrm>
            <a:off x="2719138" y="210763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rgbClr val="73FEFF"/>
                </a:solidFill>
              </a:rPr>
              <a:t>ペルセウス</a:t>
            </a:r>
            <a:endParaRPr kumimoji="1" lang="ja-JP" altLang="en-US" sz="2400">
              <a:solidFill>
                <a:srgbClr val="73FEFF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5E3E57-8800-5235-265A-432F65E6DDB2}"/>
              </a:ext>
            </a:extLst>
          </p:cNvPr>
          <p:cNvSpPr txBox="1"/>
          <p:nvPr/>
        </p:nvSpPr>
        <p:spPr>
          <a:xfrm>
            <a:off x="3761875" y="453000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rgbClr val="73FEFF"/>
                </a:solidFill>
              </a:rPr>
              <a:t>おひつじ</a:t>
            </a:r>
            <a:endParaRPr kumimoji="1" lang="ja-JP" altLang="en-US" sz="2400">
              <a:solidFill>
                <a:srgbClr val="73F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8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41</Words>
  <Application>Microsoft Macintosh PowerPoint</Application>
  <PresentationFormat>ワイド画面</PresentationFormat>
  <Paragraphs>28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2</cp:revision>
  <dcterms:created xsi:type="dcterms:W3CDTF">2025-12-11T12:59:19Z</dcterms:created>
  <dcterms:modified xsi:type="dcterms:W3CDTF">2025-12-14T12:05:43Z</dcterms:modified>
</cp:coreProperties>
</file>