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10"/>
  </p:normalViewPr>
  <p:slideViewPr>
    <p:cSldViewPr snapToGrid="0">
      <p:cViewPr>
        <p:scale>
          <a:sx n="164" d="100"/>
          <a:sy n="164" d="100"/>
        </p:scale>
        <p:origin x="159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F016-1011-8C45-830B-8AADC3FE9D2F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FD9D0-A682-634F-A2A7-D55E85AAF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7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FD9D0-A682-634F-A2A7-D55E85AAFD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0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FD9D0-A682-634F-A2A7-D55E85AAFD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90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19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85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59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56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1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3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5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7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84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51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9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6034-80C9-B849-90D1-A1E5C7A6AF7B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C770-29B0-8343-909C-7C3CE1467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5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21CC2C6-3DE7-0183-9847-612ECAED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" t="7374" r="3120" b="8008"/>
          <a:stretch/>
        </p:blipFill>
        <p:spPr>
          <a:xfrm>
            <a:off x="1660223" y="505730"/>
            <a:ext cx="5787796" cy="580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01426B-1349-E690-662B-8B839C85658E}"/>
              </a:ext>
            </a:extLst>
          </p:cNvPr>
          <p:cNvSpPr txBox="1"/>
          <p:nvPr/>
        </p:nvSpPr>
        <p:spPr>
          <a:xfrm>
            <a:off x="3340882" y="2068894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3</a:t>
            </a:r>
            <a:endParaRPr kumimoji="1" lang="ja-JP" altLang="en-US" sz="11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A64AFD-DCA6-095F-06CE-183664D8D0FE}"/>
              </a:ext>
            </a:extLst>
          </p:cNvPr>
          <p:cNvSpPr txBox="1"/>
          <p:nvPr/>
        </p:nvSpPr>
        <p:spPr>
          <a:xfrm>
            <a:off x="5072622" y="2149777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5</a:t>
            </a:r>
            <a:endParaRPr kumimoji="1" lang="ja-JP" altLang="en-US" sz="11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3341D9-124F-4BDB-7810-3E9C51413C98}"/>
              </a:ext>
            </a:extLst>
          </p:cNvPr>
          <p:cNvSpPr txBox="1"/>
          <p:nvPr/>
        </p:nvSpPr>
        <p:spPr>
          <a:xfrm>
            <a:off x="6491900" y="3645681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9</a:t>
            </a:r>
            <a:endParaRPr kumimoji="1" lang="ja-JP" altLang="en-US" sz="11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CE4076-AD9E-A046-F5E0-7006359F7C44}"/>
              </a:ext>
            </a:extLst>
          </p:cNvPr>
          <p:cNvSpPr txBox="1"/>
          <p:nvPr/>
        </p:nvSpPr>
        <p:spPr>
          <a:xfrm>
            <a:off x="5735009" y="3883142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6</a:t>
            </a:r>
            <a:endParaRPr kumimoji="1" lang="ja-JP" altLang="en-US" sz="11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772DB5-1676-0D13-9A19-1900B96BC8DF}"/>
              </a:ext>
            </a:extLst>
          </p:cNvPr>
          <p:cNvSpPr txBox="1"/>
          <p:nvPr/>
        </p:nvSpPr>
        <p:spPr>
          <a:xfrm>
            <a:off x="5786092" y="2643587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7</a:t>
            </a:r>
            <a:endParaRPr kumimoji="1" lang="ja-JP" altLang="en-US" sz="11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F6D15A-32AF-F3FE-EEFA-4CD4C7AA51FE}"/>
              </a:ext>
            </a:extLst>
          </p:cNvPr>
          <p:cNvSpPr txBox="1"/>
          <p:nvPr/>
        </p:nvSpPr>
        <p:spPr>
          <a:xfrm>
            <a:off x="6445073" y="2950709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8</a:t>
            </a:r>
            <a:endParaRPr kumimoji="1" lang="ja-JP" altLang="en-US" sz="11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6A51BE-DEB6-01AC-C406-30595E3DA7C5}"/>
              </a:ext>
            </a:extLst>
          </p:cNvPr>
          <p:cNvSpPr txBox="1"/>
          <p:nvPr/>
        </p:nvSpPr>
        <p:spPr>
          <a:xfrm>
            <a:off x="3839800" y="3429000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4</a:t>
            </a:r>
            <a:endParaRPr kumimoji="1" lang="ja-JP" altLang="en-US" sz="11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D3A612-6D59-BABE-55E7-F6FD70285932}"/>
              </a:ext>
            </a:extLst>
          </p:cNvPr>
          <p:cNvSpPr txBox="1"/>
          <p:nvPr/>
        </p:nvSpPr>
        <p:spPr>
          <a:xfrm>
            <a:off x="2499702" y="3276485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1</a:t>
            </a:r>
            <a:endParaRPr kumimoji="1" lang="ja-JP" altLang="en-US" sz="11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3791D0-EFB2-C69C-F7B5-EEB6BEB307E0}"/>
              </a:ext>
            </a:extLst>
          </p:cNvPr>
          <p:cNvSpPr txBox="1"/>
          <p:nvPr/>
        </p:nvSpPr>
        <p:spPr>
          <a:xfrm>
            <a:off x="3087164" y="3968129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2</a:t>
            </a: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34975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226CC3-C047-2564-5139-BA0AA6715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0" t="1774" r="29741" b="25316"/>
          <a:stretch/>
        </p:blipFill>
        <p:spPr>
          <a:xfrm>
            <a:off x="1665012" y="111149"/>
            <a:ext cx="6593163" cy="663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33AD8C-F150-BC7F-6E1D-09D8857B7344}"/>
              </a:ext>
            </a:extLst>
          </p:cNvPr>
          <p:cNvSpPr txBox="1"/>
          <p:nvPr/>
        </p:nvSpPr>
        <p:spPr>
          <a:xfrm>
            <a:off x="2431029" y="5273417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1</a:t>
            </a:r>
            <a:endParaRPr kumimoji="1" lang="ja-JP" altLang="en-US" sz="11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D4234B-1550-2AEC-2EF6-F98229F4240E}"/>
              </a:ext>
            </a:extLst>
          </p:cNvPr>
          <p:cNvSpPr txBox="1"/>
          <p:nvPr/>
        </p:nvSpPr>
        <p:spPr>
          <a:xfrm>
            <a:off x="2270115" y="3743602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2</a:t>
            </a:r>
            <a:endParaRPr kumimoji="1" lang="ja-JP" altLang="en-US" sz="11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0984C1-A301-1F43-EF5D-95940BA4A218}"/>
              </a:ext>
            </a:extLst>
          </p:cNvPr>
          <p:cNvSpPr txBox="1"/>
          <p:nvPr/>
        </p:nvSpPr>
        <p:spPr>
          <a:xfrm>
            <a:off x="3274464" y="5489566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3</a:t>
            </a:r>
            <a:endParaRPr kumimoji="1" lang="ja-JP" altLang="en-US" sz="11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BCB57B-3498-1C36-F0CB-02F7E001869E}"/>
              </a:ext>
            </a:extLst>
          </p:cNvPr>
          <p:cNvSpPr txBox="1"/>
          <p:nvPr/>
        </p:nvSpPr>
        <p:spPr>
          <a:xfrm>
            <a:off x="4237724" y="4239191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4</a:t>
            </a:r>
            <a:endParaRPr kumimoji="1" lang="ja-JP" altLang="en-US" sz="11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74DBFD-DC1D-2C6F-5E0D-8467CA33D491}"/>
              </a:ext>
            </a:extLst>
          </p:cNvPr>
          <p:cNvSpPr txBox="1"/>
          <p:nvPr/>
        </p:nvSpPr>
        <p:spPr>
          <a:xfrm>
            <a:off x="4731092" y="4369996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5</a:t>
            </a:r>
            <a:endParaRPr kumimoji="1" lang="ja-JP" altLang="en-US" sz="11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1EF581-FFAD-5CDE-7F87-12274DBFB708}"/>
              </a:ext>
            </a:extLst>
          </p:cNvPr>
          <p:cNvSpPr txBox="1"/>
          <p:nvPr/>
        </p:nvSpPr>
        <p:spPr>
          <a:xfrm>
            <a:off x="6150287" y="1782177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7</a:t>
            </a:r>
            <a:endParaRPr kumimoji="1" lang="ja-JP" altLang="en-US" sz="11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EC5FC2-6BC0-2DA0-43A3-A9D40D9E641E}"/>
              </a:ext>
            </a:extLst>
          </p:cNvPr>
          <p:cNvSpPr txBox="1"/>
          <p:nvPr/>
        </p:nvSpPr>
        <p:spPr>
          <a:xfrm>
            <a:off x="7318074" y="4500801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6</a:t>
            </a:r>
            <a:endParaRPr kumimoji="1" lang="ja-JP" altLang="en-US" sz="1100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B93E852C-D9B8-B391-535F-91EBFD5251A2}"/>
              </a:ext>
            </a:extLst>
          </p:cNvPr>
          <p:cNvSpPr/>
          <p:nvPr/>
        </p:nvSpPr>
        <p:spPr>
          <a:xfrm rot="10800000">
            <a:off x="5793526" y="4823284"/>
            <a:ext cx="153563" cy="261959"/>
          </a:xfrm>
          <a:prstGeom prst="moon">
            <a:avLst>
              <a:gd name="adj" fmla="val 87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B8C4BB-B523-3627-75EF-8F027FA531B6}"/>
              </a:ext>
            </a:extLst>
          </p:cNvPr>
          <p:cNvSpPr txBox="1"/>
          <p:nvPr/>
        </p:nvSpPr>
        <p:spPr>
          <a:xfrm>
            <a:off x="5378027" y="47597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4"/>
                </a:solidFill>
              </a:rPr>
              <a:t>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E8EEFB-D9D8-E020-FA13-B043D59C5459}"/>
              </a:ext>
            </a:extLst>
          </p:cNvPr>
          <p:cNvSpPr txBox="1"/>
          <p:nvPr/>
        </p:nvSpPr>
        <p:spPr>
          <a:xfrm>
            <a:off x="5664870" y="51290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4"/>
                </a:solidFill>
              </a:rPr>
              <a:t>土星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05F227-59AF-9C01-B3F1-E3E9B6DBB8BE}"/>
              </a:ext>
            </a:extLst>
          </p:cNvPr>
          <p:cNvSpPr txBox="1"/>
          <p:nvPr/>
        </p:nvSpPr>
        <p:spPr>
          <a:xfrm>
            <a:off x="2205728" y="33001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4"/>
                </a:solidFill>
              </a:rPr>
              <a:t>木星</a:t>
            </a:r>
          </a:p>
        </p:txBody>
      </p:sp>
    </p:spTree>
    <p:extLst>
      <p:ext uri="{BB962C8B-B14F-4D97-AF65-F5344CB8AC3E}">
        <p14:creationId xmlns:p14="http://schemas.microsoft.com/office/powerpoint/2010/main" val="282523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6A4573C-7436-389A-B3AA-E73506E4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58384"/>
              </p:ext>
            </p:extLst>
          </p:nvPr>
        </p:nvGraphicFramePr>
        <p:xfrm>
          <a:off x="1779419" y="1248857"/>
          <a:ext cx="531939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06">
                  <a:extLst>
                    <a:ext uri="{9D8B030D-6E8A-4147-A177-3AD203B41FA5}">
                      <a16:colId xmlns:a16="http://schemas.microsoft.com/office/drawing/2014/main" val="4154094628"/>
                    </a:ext>
                  </a:extLst>
                </a:gridCol>
                <a:gridCol w="2068894">
                  <a:extLst>
                    <a:ext uri="{9D8B030D-6E8A-4147-A177-3AD203B41FA5}">
                      <a16:colId xmlns:a16="http://schemas.microsoft.com/office/drawing/2014/main" val="29913488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94524852"/>
                    </a:ext>
                  </a:extLst>
                </a:gridCol>
                <a:gridCol w="747396">
                  <a:extLst>
                    <a:ext uri="{9D8B030D-6E8A-4147-A177-3AD203B41FA5}">
                      <a16:colId xmlns:a16="http://schemas.microsoft.com/office/drawing/2014/main" val="31463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干支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星座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見頃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番号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5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うま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こうま座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/>
                        <a:t>月上旬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ひつじ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おひつじ座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/>
                        <a:t>月下旬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5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さる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0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とり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5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いぬ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おおいぬ座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/>
                        <a:t>月下旬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こいぬ座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/>
                        <a:t>月中旬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6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3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7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うし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おうし座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月下旬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とら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1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うさぎ座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月上旬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たつ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りゅう座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月上旬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1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へび座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月中旬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2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16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226CC3-C047-2564-5139-BA0AA6715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0" t="1774" r="29741" b="25316"/>
          <a:stretch/>
        </p:blipFill>
        <p:spPr>
          <a:xfrm>
            <a:off x="-86292" y="111149"/>
            <a:ext cx="6593163" cy="663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33AD8C-F150-BC7F-6E1D-09D8857B7344}"/>
              </a:ext>
            </a:extLst>
          </p:cNvPr>
          <p:cNvSpPr txBox="1"/>
          <p:nvPr/>
        </p:nvSpPr>
        <p:spPr>
          <a:xfrm>
            <a:off x="679725" y="5273417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1</a:t>
            </a:r>
            <a:endParaRPr kumimoji="1" lang="ja-JP" altLang="en-US" sz="11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D4234B-1550-2AEC-2EF6-F98229F4240E}"/>
              </a:ext>
            </a:extLst>
          </p:cNvPr>
          <p:cNvSpPr txBox="1"/>
          <p:nvPr/>
        </p:nvSpPr>
        <p:spPr>
          <a:xfrm>
            <a:off x="518811" y="3743602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2</a:t>
            </a:r>
            <a:endParaRPr kumimoji="1" lang="ja-JP" altLang="en-US" sz="11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0984C1-A301-1F43-EF5D-95940BA4A218}"/>
              </a:ext>
            </a:extLst>
          </p:cNvPr>
          <p:cNvSpPr txBox="1"/>
          <p:nvPr/>
        </p:nvSpPr>
        <p:spPr>
          <a:xfrm>
            <a:off x="1523160" y="5489566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3</a:t>
            </a:r>
            <a:endParaRPr kumimoji="1" lang="ja-JP" altLang="en-US" sz="11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BCB57B-3498-1C36-F0CB-02F7E001869E}"/>
              </a:ext>
            </a:extLst>
          </p:cNvPr>
          <p:cNvSpPr txBox="1"/>
          <p:nvPr/>
        </p:nvSpPr>
        <p:spPr>
          <a:xfrm>
            <a:off x="2486420" y="4239191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4</a:t>
            </a:r>
            <a:endParaRPr kumimoji="1" lang="ja-JP" altLang="en-US" sz="11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74DBFD-DC1D-2C6F-5E0D-8467CA33D491}"/>
              </a:ext>
            </a:extLst>
          </p:cNvPr>
          <p:cNvSpPr txBox="1"/>
          <p:nvPr/>
        </p:nvSpPr>
        <p:spPr>
          <a:xfrm>
            <a:off x="2979788" y="4369996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5</a:t>
            </a:r>
            <a:endParaRPr kumimoji="1" lang="ja-JP" altLang="en-US" sz="11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1EF581-FFAD-5CDE-7F87-12274DBFB708}"/>
              </a:ext>
            </a:extLst>
          </p:cNvPr>
          <p:cNvSpPr txBox="1"/>
          <p:nvPr/>
        </p:nvSpPr>
        <p:spPr>
          <a:xfrm>
            <a:off x="4398983" y="1782177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7</a:t>
            </a:r>
            <a:endParaRPr kumimoji="1" lang="ja-JP" altLang="en-US" sz="11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EC5FC2-6BC0-2DA0-43A3-A9D40D9E641E}"/>
              </a:ext>
            </a:extLst>
          </p:cNvPr>
          <p:cNvSpPr txBox="1"/>
          <p:nvPr/>
        </p:nvSpPr>
        <p:spPr>
          <a:xfrm>
            <a:off x="5566770" y="4500801"/>
            <a:ext cx="3218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6</a:t>
            </a:r>
            <a:endParaRPr kumimoji="1" lang="ja-JP" altLang="en-US" sz="1100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B93E852C-D9B8-B391-535F-91EBFD5251A2}"/>
              </a:ext>
            </a:extLst>
          </p:cNvPr>
          <p:cNvSpPr/>
          <p:nvPr/>
        </p:nvSpPr>
        <p:spPr>
          <a:xfrm rot="10800000">
            <a:off x="4042222" y="4823284"/>
            <a:ext cx="153563" cy="261959"/>
          </a:xfrm>
          <a:prstGeom prst="moon">
            <a:avLst>
              <a:gd name="adj" fmla="val 87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B8C4BB-B523-3627-75EF-8F027FA531B6}"/>
              </a:ext>
            </a:extLst>
          </p:cNvPr>
          <p:cNvSpPr txBox="1"/>
          <p:nvPr/>
        </p:nvSpPr>
        <p:spPr>
          <a:xfrm>
            <a:off x="3626723" y="47597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4"/>
                </a:solidFill>
              </a:rPr>
              <a:t>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E8EEFB-D9D8-E020-FA13-B043D59C5459}"/>
              </a:ext>
            </a:extLst>
          </p:cNvPr>
          <p:cNvSpPr txBox="1"/>
          <p:nvPr/>
        </p:nvSpPr>
        <p:spPr>
          <a:xfrm>
            <a:off x="3913566" y="51290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4"/>
                </a:solidFill>
              </a:rPr>
              <a:t>土星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05F227-59AF-9C01-B3F1-E3E9B6DBB8BE}"/>
              </a:ext>
            </a:extLst>
          </p:cNvPr>
          <p:cNvSpPr txBox="1"/>
          <p:nvPr/>
        </p:nvSpPr>
        <p:spPr>
          <a:xfrm>
            <a:off x="454424" y="33001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4"/>
                </a:solidFill>
              </a:rPr>
              <a:t>木星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192C7CD-EC26-64BF-8B40-B4E9EE5A2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82581"/>
              </p:ext>
            </p:extLst>
          </p:nvPr>
        </p:nvGraphicFramePr>
        <p:xfrm>
          <a:off x="6112021" y="1477290"/>
          <a:ext cx="2958705" cy="517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732">
                  <a:extLst>
                    <a:ext uri="{9D8B030D-6E8A-4147-A177-3AD203B41FA5}">
                      <a16:colId xmlns:a16="http://schemas.microsoft.com/office/drawing/2014/main" val="4154094628"/>
                    </a:ext>
                  </a:extLst>
                </a:gridCol>
                <a:gridCol w="972598">
                  <a:extLst>
                    <a:ext uri="{9D8B030D-6E8A-4147-A177-3AD203B41FA5}">
                      <a16:colId xmlns:a16="http://schemas.microsoft.com/office/drawing/2014/main" val="2991348883"/>
                    </a:ext>
                  </a:extLst>
                </a:gridCol>
                <a:gridCol w="847665">
                  <a:extLst>
                    <a:ext uri="{9D8B030D-6E8A-4147-A177-3AD203B41FA5}">
                      <a16:colId xmlns:a16="http://schemas.microsoft.com/office/drawing/2014/main" val="3894524852"/>
                    </a:ext>
                  </a:extLst>
                </a:gridCol>
                <a:gridCol w="415710">
                  <a:extLst>
                    <a:ext uri="{9D8B030D-6E8A-4147-A177-3AD203B41FA5}">
                      <a16:colId xmlns:a16="http://schemas.microsoft.com/office/drawing/2014/main" val="314632439"/>
                    </a:ext>
                  </a:extLst>
                </a:gridCol>
              </a:tblGrid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干支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星座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見頃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番号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53877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うま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こうま座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10</a:t>
                      </a:r>
                      <a:r>
                        <a:rPr kumimoji="1" lang="ja-JP" altLang="en-US" sz="1200"/>
                        <a:t>月上旬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64630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ひつじ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おひつじ座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12</a:t>
                      </a:r>
                      <a:r>
                        <a:rPr kumimoji="1" lang="ja-JP" altLang="en-US" sz="1200"/>
                        <a:t>月下旬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59704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さる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05801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とり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54613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いぬ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おおいぬ座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</a:t>
                      </a:r>
                      <a:r>
                        <a:rPr kumimoji="1" lang="ja-JP" altLang="en-US" sz="1200"/>
                        <a:t>月下旬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7340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こいぬ座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</a:t>
                      </a:r>
                      <a:r>
                        <a:rPr kumimoji="1" lang="ja-JP" altLang="en-US" sz="1200"/>
                        <a:t>月中旬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66699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38584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79218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うし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おうし座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月下旬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3203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とら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11607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うさぎ座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月上旬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494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/>
                        <a:t>たつ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/>
                        <a:t>りゅう座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月上旬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17364"/>
                  </a:ext>
                </a:extLst>
              </a:tr>
              <a:tr h="36293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へび座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月中旬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28275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0CB2FF-8602-6543-3544-2A0226A6B0C7}"/>
              </a:ext>
            </a:extLst>
          </p:cNvPr>
          <p:cNvSpPr txBox="1"/>
          <p:nvPr/>
        </p:nvSpPr>
        <p:spPr>
          <a:xfrm>
            <a:off x="6501539" y="395207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  <a:r>
              <a:rPr kumimoji="1" lang="ja-JP" altLang="en-US"/>
              <a:t>月</a:t>
            </a:r>
            <a:r>
              <a:rPr kumimoji="1" lang="en-US" altLang="ja-JP" dirty="0"/>
              <a:t>20</a:t>
            </a:r>
            <a:r>
              <a:rPr kumimoji="1" lang="ja-JP" altLang="en-US"/>
              <a:t>日</a:t>
            </a:r>
            <a:r>
              <a:rPr kumimoji="1" lang="en-US" altLang="ja-JP" dirty="0"/>
              <a:t>19</a:t>
            </a:r>
            <a:r>
              <a:rPr kumimoji="1" lang="ja-JP" altLang="en-US"/>
              <a:t>時</a:t>
            </a:r>
            <a:r>
              <a:rPr kumimoji="1" lang="en-US" altLang="ja-JP" dirty="0"/>
              <a:t>20</a:t>
            </a:r>
            <a:r>
              <a:rPr kumimoji="1" lang="ja-JP" altLang="en-US"/>
              <a:t>分頃の</a:t>
            </a:r>
            <a:endParaRPr kumimoji="1" lang="en-US" altLang="ja-JP" dirty="0"/>
          </a:p>
          <a:p>
            <a:r>
              <a:rPr kumimoji="1" lang="ja-JP" altLang="en-US"/>
              <a:t>夜空＠山形市</a:t>
            </a:r>
          </a:p>
        </p:txBody>
      </p:sp>
    </p:spTree>
    <p:extLst>
      <p:ext uri="{BB962C8B-B14F-4D97-AF65-F5344CB8AC3E}">
        <p14:creationId xmlns:p14="http://schemas.microsoft.com/office/powerpoint/2010/main" val="420221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</TotalTime>
  <Words>160</Words>
  <Application>Microsoft Macintosh PowerPoint</Application>
  <PresentationFormat>OHP</PresentationFormat>
  <Paragraphs>97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3</cp:revision>
  <dcterms:created xsi:type="dcterms:W3CDTF">2025-12-18T01:30:08Z</dcterms:created>
  <dcterms:modified xsi:type="dcterms:W3CDTF">2025-12-18T02:27:28Z</dcterms:modified>
</cp:coreProperties>
</file>