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144000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3"/>
  </p:normalViewPr>
  <p:slideViewPr>
    <p:cSldViewPr snapToGrid="0">
      <p:cViewPr varScale="1">
        <p:scale>
          <a:sx n="90" d="100"/>
          <a:sy n="90" d="100"/>
        </p:scale>
        <p:origin x="2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2842"/>
            <a:ext cx="7772400" cy="31331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6842"/>
            <a:ext cx="6858000" cy="21728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32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79142"/>
            <a:ext cx="1971675" cy="762669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79142"/>
            <a:ext cx="5800725" cy="762669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4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43638"/>
            <a:ext cx="7886700" cy="37435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022610"/>
            <a:ext cx="7886700" cy="19686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95710"/>
            <a:ext cx="3886200" cy="57101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95710"/>
            <a:ext cx="3886200" cy="57101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6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79144"/>
            <a:ext cx="7886700" cy="173949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06137"/>
            <a:ext cx="3868340" cy="1081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7331"/>
            <a:ext cx="3868340" cy="48351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06137"/>
            <a:ext cx="3887391" cy="1081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287331"/>
            <a:ext cx="3887391" cy="48351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12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43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9969"/>
            <a:ext cx="2949178" cy="20998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95769"/>
            <a:ext cx="4629150" cy="63955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99862"/>
            <a:ext cx="2949178" cy="50018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63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9969"/>
            <a:ext cx="2949178" cy="20998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95769"/>
            <a:ext cx="4629150" cy="63955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99862"/>
            <a:ext cx="2949178" cy="50018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5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79144"/>
            <a:ext cx="7886700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95710"/>
            <a:ext cx="7886700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341240"/>
            <a:ext cx="20574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4C7B-0CB9-064F-B715-445106DE01F5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341240"/>
            <a:ext cx="30861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341240"/>
            <a:ext cx="20574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7ED8-D9EE-9C43-9F26-5D2A2E150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73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29D2A2D-AB8D-5FA0-3C25-1EEAC82C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7" r="25070"/>
          <a:stretch/>
        </p:blipFill>
        <p:spPr>
          <a:xfrm>
            <a:off x="100746" y="-5666"/>
            <a:ext cx="9043254" cy="8945805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F16FFE6-1071-C8ED-F839-BB95A00B84F8}"/>
              </a:ext>
            </a:extLst>
          </p:cNvPr>
          <p:cNvSpPr/>
          <p:nvPr/>
        </p:nvSpPr>
        <p:spPr>
          <a:xfrm>
            <a:off x="-428625" y="7300913"/>
            <a:ext cx="9858375" cy="2000250"/>
          </a:xfrm>
          <a:custGeom>
            <a:avLst/>
            <a:gdLst>
              <a:gd name="connsiteX0" fmla="*/ 485775 w 9858375"/>
              <a:gd name="connsiteY0" fmla="*/ 171450 h 2000250"/>
              <a:gd name="connsiteX1" fmla="*/ 1000125 w 9858375"/>
              <a:gd name="connsiteY1" fmla="*/ 0 h 2000250"/>
              <a:gd name="connsiteX2" fmla="*/ 1557338 w 9858375"/>
              <a:gd name="connsiteY2" fmla="*/ 57150 h 2000250"/>
              <a:gd name="connsiteX3" fmla="*/ 1828800 w 9858375"/>
              <a:gd name="connsiteY3" fmla="*/ 285750 h 2000250"/>
              <a:gd name="connsiteX4" fmla="*/ 2214563 w 9858375"/>
              <a:gd name="connsiteY4" fmla="*/ 414337 h 2000250"/>
              <a:gd name="connsiteX5" fmla="*/ 2357438 w 9858375"/>
              <a:gd name="connsiteY5" fmla="*/ 442912 h 2000250"/>
              <a:gd name="connsiteX6" fmla="*/ 2886075 w 9858375"/>
              <a:gd name="connsiteY6" fmla="*/ 471487 h 2000250"/>
              <a:gd name="connsiteX7" fmla="*/ 3343275 w 9858375"/>
              <a:gd name="connsiteY7" fmla="*/ 357187 h 2000250"/>
              <a:gd name="connsiteX8" fmla="*/ 3786188 w 9858375"/>
              <a:gd name="connsiteY8" fmla="*/ 471487 h 2000250"/>
              <a:gd name="connsiteX9" fmla="*/ 3900488 w 9858375"/>
              <a:gd name="connsiteY9" fmla="*/ 542925 h 2000250"/>
              <a:gd name="connsiteX10" fmla="*/ 3971925 w 9858375"/>
              <a:gd name="connsiteY10" fmla="*/ 585787 h 2000250"/>
              <a:gd name="connsiteX11" fmla="*/ 4229100 w 9858375"/>
              <a:gd name="connsiteY11" fmla="*/ 642937 h 2000250"/>
              <a:gd name="connsiteX12" fmla="*/ 4357688 w 9858375"/>
              <a:gd name="connsiteY12" fmla="*/ 657225 h 2000250"/>
              <a:gd name="connsiteX13" fmla="*/ 4914900 w 9858375"/>
              <a:gd name="connsiteY13" fmla="*/ 685800 h 2000250"/>
              <a:gd name="connsiteX14" fmla="*/ 5429250 w 9858375"/>
              <a:gd name="connsiteY14" fmla="*/ 814387 h 2000250"/>
              <a:gd name="connsiteX15" fmla="*/ 5957888 w 9858375"/>
              <a:gd name="connsiteY15" fmla="*/ 814387 h 2000250"/>
              <a:gd name="connsiteX16" fmla="*/ 6072188 w 9858375"/>
              <a:gd name="connsiteY16" fmla="*/ 771525 h 2000250"/>
              <a:gd name="connsiteX17" fmla="*/ 6672263 w 9858375"/>
              <a:gd name="connsiteY17" fmla="*/ 585787 h 2000250"/>
              <a:gd name="connsiteX18" fmla="*/ 7100888 w 9858375"/>
              <a:gd name="connsiteY18" fmla="*/ 600075 h 2000250"/>
              <a:gd name="connsiteX19" fmla="*/ 7443788 w 9858375"/>
              <a:gd name="connsiteY19" fmla="*/ 628650 h 2000250"/>
              <a:gd name="connsiteX20" fmla="*/ 7915275 w 9858375"/>
              <a:gd name="connsiteY20" fmla="*/ 642937 h 2000250"/>
              <a:gd name="connsiteX21" fmla="*/ 8115300 w 9858375"/>
              <a:gd name="connsiteY21" fmla="*/ 585787 h 2000250"/>
              <a:gd name="connsiteX22" fmla="*/ 8158163 w 9858375"/>
              <a:gd name="connsiteY22" fmla="*/ 528637 h 2000250"/>
              <a:gd name="connsiteX23" fmla="*/ 8429625 w 9858375"/>
              <a:gd name="connsiteY23" fmla="*/ 471487 h 2000250"/>
              <a:gd name="connsiteX24" fmla="*/ 8601075 w 9858375"/>
              <a:gd name="connsiteY24" fmla="*/ 414337 h 2000250"/>
              <a:gd name="connsiteX25" fmla="*/ 8672513 w 9858375"/>
              <a:gd name="connsiteY25" fmla="*/ 385762 h 2000250"/>
              <a:gd name="connsiteX26" fmla="*/ 9072563 w 9858375"/>
              <a:gd name="connsiteY26" fmla="*/ 357187 h 2000250"/>
              <a:gd name="connsiteX27" fmla="*/ 9415463 w 9858375"/>
              <a:gd name="connsiteY27" fmla="*/ 271462 h 2000250"/>
              <a:gd name="connsiteX28" fmla="*/ 9858375 w 9858375"/>
              <a:gd name="connsiteY28" fmla="*/ 228600 h 2000250"/>
              <a:gd name="connsiteX29" fmla="*/ 9729788 w 9858375"/>
              <a:gd name="connsiteY29" fmla="*/ 2000250 h 2000250"/>
              <a:gd name="connsiteX30" fmla="*/ 0 w 9858375"/>
              <a:gd name="connsiteY30" fmla="*/ 1857375 h 2000250"/>
              <a:gd name="connsiteX31" fmla="*/ 42862 w 9858375"/>
              <a:gd name="connsiteY31" fmla="*/ 371475 h 2000250"/>
              <a:gd name="connsiteX32" fmla="*/ 485775 w 9858375"/>
              <a:gd name="connsiteY32" fmla="*/ 1714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858375" h="2000250">
                <a:moveTo>
                  <a:pt x="485775" y="171450"/>
                </a:moveTo>
                <a:lnTo>
                  <a:pt x="1000125" y="0"/>
                </a:lnTo>
                <a:lnTo>
                  <a:pt x="1557338" y="57150"/>
                </a:lnTo>
                <a:lnTo>
                  <a:pt x="1828800" y="285750"/>
                </a:lnTo>
                <a:lnTo>
                  <a:pt x="2214563" y="414337"/>
                </a:lnTo>
                <a:cubicBezTo>
                  <a:pt x="2347799" y="443945"/>
                  <a:pt x="2299242" y="442912"/>
                  <a:pt x="2357438" y="442912"/>
                </a:cubicBezTo>
                <a:lnTo>
                  <a:pt x="2886075" y="471487"/>
                </a:lnTo>
                <a:lnTo>
                  <a:pt x="3343275" y="357187"/>
                </a:lnTo>
                <a:lnTo>
                  <a:pt x="3786188" y="471487"/>
                </a:lnTo>
                <a:cubicBezTo>
                  <a:pt x="3824288" y="495300"/>
                  <a:pt x="3864152" y="516499"/>
                  <a:pt x="3900488" y="542925"/>
                </a:cubicBezTo>
                <a:cubicBezTo>
                  <a:pt x="3968684" y="592522"/>
                  <a:pt x="3914377" y="585787"/>
                  <a:pt x="3971925" y="585787"/>
                </a:cubicBezTo>
                <a:lnTo>
                  <a:pt x="4229100" y="642937"/>
                </a:lnTo>
                <a:lnTo>
                  <a:pt x="4357688" y="657225"/>
                </a:lnTo>
                <a:lnTo>
                  <a:pt x="4914900" y="685800"/>
                </a:lnTo>
                <a:lnTo>
                  <a:pt x="5429250" y="814387"/>
                </a:lnTo>
                <a:lnTo>
                  <a:pt x="5957888" y="814387"/>
                </a:lnTo>
                <a:lnTo>
                  <a:pt x="6072188" y="771525"/>
                </a:lnTo>
                <a:lnTo>
                  <a:pt x="6672263" y="585787"/>
                </a:lnTo>
                <a:lnTo>
                  <a:pt x="7100888" y="600075"/>
                </a:lnTo>
                <a:lnTo>
                  <a:pt x="7443788" y="628650"/>
                </a:lnTo>
                <a:lnTo>
                  <a:pt x="7915275" y="642937"/>
                </a:lnTo>
                <a:cubicBezTo>
                  <a:pt x="7954371" y="635118"/>
                  <a:pt x="8069378" y="625149"/>
                  <a:pt x="8115300" y="585787"/>
                </a:cubicBezTo>
                <a:cubicBezTo>
                  <a:pt x="8133380" y="570290"/>
                  <a:pt x="8158163" y="528637"/>
                  <a:pt x="8158163" y="528637"/>
                </a:cubicBezTo>
                <a:lnTo>
                  <a:pt x="8429625" y="471487"/>
                </a:lnTo>
                <a:lnTo>
                  <a:pt x="8601075" y="414337"/>
                </a:lnTo>
                <a:cubicBezTo>
                  <a:pt x="8654045" y="396681"/>
                  <a:pt x="8630465" y="406787"/>
                  <a:pt x="8672513" y="385762"/>
                </a:cubicBezTo>
                <a:lnTo>
                  <a:pt x="9072563" y="357187"/>
                </a:lnTo>
                <a:lnTo>
                  <a:pt x="9415463" y="271462"/>
                </a:lnTo>
                <a:lnTo>
                  <a:pt x="9858375" y="228600"/>
                </a:lnTo>
                <a:lnTo>
                  <a:pt x="9729788" y="2000250"/>
                </a:lnTo>
                <a:lnTo>
                  <a:pt x="0" y="1857375"/>
                </a:lnTo>
                <a:lnTo>
                  <a:pt x="42862" y="371475"/>
                </a:lnTo>
                <a:lnTo>
                  <a:pt x="485775" y="171450"/>
                </a:lnTo>
                <a:close/>
              </a:path>
            </a:pathLst>
          </a:custGeom>
          <a:solidFill>
            <a:srgbClr val="005493"/>
          </a:solidFill>
          <a:ln>
            <a:solidFill>
              <a:srgbClr val="0054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30E760-DFDB-9E6A-052D-822C4E4B6AC2}"/>
              </a:ext>
            </a:extLst>
          </p:cNvPr>
          <p:cNvSpPr txBox="1"/>
          <p:nvPr/>
        </p:nvSpPr>
        <p:spPr>
          <a:xfrm>
            <a:off x="2914649" y="7929064"/>
            <a:ext cx="800219" cy="830997"/>
          </a:xfrm>
          <a:prstGeom prst="rect">
            <a:avLst/>
          </a:prstGeom>
          <a:solidFill>
            <a:srgbClr val="005493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>
                <a:solidFill>
                  <a:schemeClr val="bg1"/>
                </a:solidFill>
              </a:rPr>
              <a:t>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14678F-BC0D-4A49-4B43-C59329C8984C}"/>
              </a:ext>
            </a:extLst>
          </p:cNvPr>
          <p:cNvSpPr txBox="1"/>
          <p:nvPr/>
        </p:nvSpPr>
        <p:spPr>
          <a:xfrm>
            <a:off x="7496174" y="7929063"/>
            <a:ext cx="1415772" cy="830997"/>
          </a:xfrm>
          <a:prstGeom prst="rect">
            <a:avLst/>
          </a:prstGeom>
          <a:solidFill>
            <a:srgbClr val="005493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>
                <a:solidFill>
                  <a:schemeClr val="bg1"/>
                </a:solidFill>
              </a:rPr>
              <a:t>南東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85CC598-9059-32BE-8F37-00EB0555E375}"/>
              </a:ext>
            </a:extLst>
          </p:cNvPr>
          <p:cNvSpPr/>
          <p:nvPr/>
        </p:nvSpPr>
        <p:spPr>
          <a:xfrm>
            <a:off x="2386015" y="1385888"/>
            <a:ext cx="614362" cy="4857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7FF73CF1-46AB-E57C-4F6F-C174EA1C7B93}"/>
              </a:ext>
            </a:extLst>
          </p:cNvPr>
          <p:cNvSpPr/>
          <p:nvPr/>
        </p:nvSpPr>
        <p:spPr>
          <a:xfrm>
            <a:off x="7067566" y="4510101"/>
            <a:ext cx="614362" cy="4857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7FD230D-0088-B765-89BB-4722393F0134}"/>
              </a:ext>
            </a:extLst>
          </p:cNvPr>
          <p:cNvSpPr/>
          <p:nvPr/>
        </p:nvSpPr>
        <p:spPr>
          <a:xfrm>
            <a:off x="6348419" y="6891359"/>
            <a:ext cx="614362" cy="4857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4DF285-D575-25E8-CDEB-5F83399B3746}"/>
              </a:ext>
            </a:extLst>
          </p:cNvPr>
          <p:cNvSpPr txBox="1"/>
          <p:nvPr/>
        </p:nvSpPr>
        <p:spPr>
          <a:xfrm>
            <a:off x="2057412" y="957259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endParaRPr kumimoji="1" lang="ja-JP" altLang="en-US" sz="320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5CF70F-B277-18B1-DA54-F15698CB61CC}"/>
              </a:ext>
            </a:extLst>
          </p:cNvPr>
          <p:cNvSpPr txBox="1"/>
          <p:nvPr/>
        </p:nvSpPr>
        <p:spPr>
          <a:xfrm>
            <a:off x="6996136" y="6724658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</a:t>
            </a:r>
            <a:endParaRPr kumimoji="1" lang="ja-JP" altLang="en-US" sz="320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651143-D6C6-BAB8-1700-B1FD491747AD}"/>
              </a:ext>
            </a:extLst>
          </p:cNvPr>
          <p:cNvSpPr txBox="1"/>
          <p:nvPr/>
        </p:nvSpPr>
        <p:spPr>
          <a:xfrm>
            <a:off x="7681941" y="4295786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R</a:t>
            </a:r>
            <a:endParaRPr kumimoji="1" lang="ja-JP" altLang="en-US" sz="320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08F4B1-4A47-21F1-2659-CD28FCA7418F}"/>
              </a:ext>
            </a:extLst>
          </p:cNvPr>
          <p:cNvSpPr txBox="1"/>
          <p:nvPr/>
        </p:nvSpPr>
        <p:spPr>
          <a:xfrm>
            <a:off x="5392134" y="480437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</a:t>
            </a:r>
            <a:endParaRPr kumimoji="1" lang="ja-JP" altLang="en-US" sz="280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AD8AD3-B594-D986-46B8-DD7A4DF53D16}"/>
              </a:ext>
            </a:extLst>
          </p:cNvPr>
          <p:cNvSpPr txBox="1"/>
          <p:nvPr/>
        </p:nvSpPr>
        <p:spPr>
          <a:xfrm>
            <a:off x="2241790" y="5529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木星</a:t>
            </a:r>
          </a:p>
        </p:txBody>
      </p:sp>
      <p:sp>
        <p:nvSpPr>
          <p:cNvPr id="17" name="左矢印 16">
            <a:extLst>
              <a:ext uri="{FF2B5EF4-FFF2-40B4-BE49-F238E27FC236}">
                <a16:creationId xmlns:a16="http://schemas.microsoft.com/office/drawing/2014/main" id="{4AFD2BF7-CBA6-55BD-B045-BF1A9DD3973E}"/>
              </a:ext>
            </a:extLst>
          </p:cNvPr>
          <p:cNvSpPr/>
          <p:nvPr/>
        </p:nvSpPr>
        <p:spPr>
          <a:xfrm>
            <a:off x="6026950" y="2414588"/>
            <a:ext cx="642938" cy="271462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8DD52C-7F4D-EFFC-E4A0-A2CCEE428C20}"/>
              </a:ext>
            </a:extLst>
          </p:cNvPr>
          <p:cNvSpPr txBox="1"/>
          <p:nvPr/>
        </p:nvSpPr>
        <p:spPr>
          <a:xfrm>
            <a:off x="6672272" y="235743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endParaRPr kumimoji="1" lang="ja-JP" altLang="en-US" sz="2400">
              <a:solidFill>
                <a:schemeClr val="accent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D42C863-AEB0-BF57-DB17-AC80944C6D35}"/>
              </a:ext>
            </a:extLst>
          </p:cNvPr>
          <p:cNvSpPr txBox="1"/>
          <p:nvPr/>
        </p:nvSpPr>
        <p:spPr>
          <a:xfrm>
            <a:off x="4927243" y="248111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00B0F0"/>
                </a:solidFill>
              </a:rPr>
              <a:t>すばる</a:t>
            </a:r>
            <a:endParaRPr kumimoji="1" lang="en-US" altLang="ja-JP" dirty="0">
              <a:solidFill>
                <a:srgbClr val="00B0F0"/>
              </a:solidFill>
            </a:endParaRPr>
          </a:p>
          <a:p>
            <a:pPr algn="ctr"/>
            <a:r>
              <a:rPr kumimoji="1" lang="en-US" altLang="ja-JP" dirty="0">
                <a:solidFill>
                  <a:srgbClr val="00B0F0"/>
                </a:solidFill>
              </a:rPr>
              <a:t>(</a:t>
            </a:r>
            <a:r>
              <a:rPr kumimoji="1" lang="ja-JP" altLang="en-US">
                <a:solidFill>
                  <a:srgbClr val="00B0F0"/>
                </a:solidFill>
              </a:rPr>
              <a:t>プレアデス星団</a:t>
            </a:r>
            <a:r>
              <a:rPr kumimoji="1" lang="en-US" altLang="ja-JP" dirty="0">
                <a:solidFill>
                  <a:srgbClr val="00B0F0"/>
                </a:solidFill>
              </a:rPr>
              <a:t>)</a:t>
            </a:r>
            <a:endParaRPr kumimoji="1" lang="ja-JP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AFBE52-59BC-87A7-2CB1-1F3E4C4C2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7" r="19301" b="6191"/>
          <a:stretch/>
        </p:blipFill>
        <p:spPr>
          <a:xfrm>
            <a:off x="1214438" y="1032686"/>
            <a:ext cx="7029449" cy="6934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E84DC-2E04-57D3-4EFC-3F95CBD98A1A}"/>
              </a:ext>
            </a:extLst>
          </p:cNvPr>
          <p:cNvSpPr txBox="1"/>
          <p:nvPr/>
        </p:nvSpPr>
        <p:spPr>
          <a:xfrm>
            <a:off x="1714500" y="498633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4"/>
                </a:solidFill>
              </a:rPr>
              <a:t>アルデバラン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6124AC6-B630-8BC2-02B7-DD3B2B5613F6}"/>
              </a:ext>
            </a:extLst>
          </p:cNvPr>
          <p:cNvCxnSpPr/>
          <p:nvPr/>
        </p:nvCxnSpPr>
        <p:spPr>
          <a:xfrm>
            <a:off x="5386388" y="4922044"/>
            <a:ext cx="585787" cy="651808"/>
          </a:xfrm>
          <a:prstGeom prst="straightConnector1">
            <a:avLst/>
          </a:prstGeom>
          <a:ln w="57150">
            <a:solidFill>
              <a:srgbClr val="00FA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0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</TotalTime>
  <Words>14</Words>
  <Application>Microsoft Macintosh PowerPoint</Application>
  <PresentationFormat>ユーザー設定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2026-01-01T07:50:47Z</dcterms:created>
  <dcterms:modified xsi:type="dcterms:W3CDTF">2026-01-01T08:43:50Z</dcterms:modified>
</cp:coreProperties>
</file>