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>
      <p:cViewPr varScale="1">
        <p:scale>
          <a:sx n="118" d="100"/>
          <a:sy n="118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B6925-9F64-4C0A-10D7-D27F793C7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AD6EBBF-C729-6D1F-1563-25F2F8861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FC0562-1A20-04A5-AC7C-4B7B19695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708-D65B-A342-A572-B6DDA4C2DDA4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B763C3-CD12-3F35-A35A-44C37932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732C7B-1B07-08B9-5749-695175FF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8DC0-CBC0-F445-AE4A-54BE0771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855B5A-121C-2DC6-C4D2-72DFC83E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C583CA-24DB-90FE-8B46-9A53EB36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B96641-752F-F337-420B-D62A27B6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708-D65B-A342-A572-B6DDA4C2DDA4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57669F-36C5-E358-4858-AB33A978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670CE5-FC39-541F-B9CA-72261692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8DC0-CBC0-F445-AE4A-54BE0771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41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445373-63EE-2271-EDEB-323760682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B4B2C67-5778-43BC-515B-8E7615304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6BBF8C-1AD5-C7FA-5DE8-F56A8321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708-D65B-A342-A572-B6DDA4C2DDA4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7F0160-CDB4-5942-F53A-888F6480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AB0526-7867-2DBC-3B13-034F8714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8DC0-CBC0-F445-AE4A-54BE0771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88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AB3CC4-995D-6DB2-42E7-BDBD8493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DFF02D-268C-F5E6-174F-EC369B59F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44A715-9736-D57F-2C47-418F0012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708-D65B-A342-A572-B6DDA4C2DDA4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9087AA-02C1-64AD-608C-4191EE7B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FD2808-6069-C4D7-EBA9-7FB161DB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8DC0-CBC0-F445-AE4A-54BE0771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92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724C2A-04F7-420A-1A0F-3D7213A0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E1E49F-7DCC-AAA0-6276-87180FC06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430872-7CAA-7743-11B1-A880896F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708-D65B-A342-A572-B6DDA4C2DDA4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37BF17-E36B-ECF3-CD41-2D49F231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B5E9DF-7FA5-8241-21E3-B633C68F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8DC0-CBC0-F445-AE4A-54BE0771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68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4006EA-44DE-3722-76F8-F94C3F94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6B36C6-8372-3286-1BA4-CB20AB970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4B834D-885B-D4C1-47AE-115AFF35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FB58BC-460E-ABB6-921B-703E9048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708-D65B-A342-A572-B6DDA4C2DDA4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2FFF6A-22F7-B6CF-51C3-B6E81F6F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F9DF57-AA41-8AC0-F006-86823C61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8DC0-CBC0-F445-AE4A-54BE0771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0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D4E86B-988D-82F1-3A89-42335063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088A87-0423-67AA-F83E-495450AF8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B7363BD-E51E-0ADC-135E-94C99B046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9B49D9-974A-7537-EB65-25C316F77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062C110-F885-8E3C-98FC-693545F0F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9E2C3CA-BB1A-0A8F-2DA3-451767D2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708-D65B-A342-A572-B6DDA4C2DDA4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8C5F8F0-FD9C-1C93-3D47-53EAFEB9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919FE40-DCBC-BBE8-2AEE-23BC9279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8DC0-CBC0-F445-AE4A-54BE0771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0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1DB445-CF79-394E-35A7-174F477A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D96C8B-F28E-A80D-7C6F-E83BAE7B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708-D65B-A342-A572-B6DDA4C2DDA4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0F1ECE-40DD-5F8F-8928-D1B857E7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13B897-4D36-2C22-68AA-2E1BDBB5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8DC0-CBC0-F445-AE4A-54BE0771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36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7487E3-D84C-0EC4-6E5F-F34E655C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708-D65B-A342-A572-B6DDA4C2DDA4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105616-5CF2-DA7D-FE7E-4A235E1B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011B3E-663A-E43A-39AD-42DBA445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8DC0-CBC0-F445-AE4A-54BE0771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00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9B7A33-ABEC-B16B-AA81-7DD35096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14F6CF-114C-AAE6-3F2B-196F9FBC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A82A6B-D48F-D394-DD83-7AA7356FC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4A1B71-C7CF-E424-EC35-1FA2ACFD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708-D65B-A342-A572-B6DDA4C2DDA4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9ADF59-3B23-AAEF-FD6E-78B339F6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0424DF-3A6D-34C2-3D10-EF699AFA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8DC0-CBC0-F445-AE4A-54BE0771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12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65C696-A469-1C0A-E514-966C3DF8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0C04A2E-4199-F76A-87C3-AE51E9549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877F85-A18F-926E-693A-4982022F5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9E00DE-3C8C-22D9-5E1E-8A9A80B4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708-D65B-A342-A572-B6DDA4C2DDA4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C55226-27FD-D27E-4074-BA4993A0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A78E78-02B9-004A-EEE5-117C67D3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8DC0-CBC0-F445-AE4A-54BE0771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67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84613A1-D7F8-27BA-1113-A7EB1B97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EEA0BC-44E3-93D3-DADD-FC8B2AAEF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874D7D-C667-9F21-9D3F-502782C71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A708-D65B-A342-A572-B6DDA4C2DDA4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C7575F-8154-CAE3-0362-18FA565E9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E50E86-581A-DBDF-C7E3-822394B95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8DC0-CBC0-F445-AE4A-54BE0771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76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E51A10D-4DC5-3F7E-3352-7EB9C9B29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" b="5714"/>
          <a:stretch/>
        </p:blipFill>
        <p:spPr>
          <a:xfrm>
            <a:off x="0" y="-1"/>
            <a:ext cx="12192000" cy="683212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0EA67E-7BB8-4E3A-EE1D-712481BCFE78}"/>
              </a:ext>
            </a:extLst>
          </p:cNvPr>
          <p:cNvSpPr txBox="1"/>
          <p:nvPr/>
        </p:nvSpPr>
        <p:spPr>
          <a:xfrm flipH="1">
            <a:off x="5184186" y="2677886"/>
            <a:ext cx="30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rgbClr val="FFFF00"/>
                </a:solidFill>
              </a:rPr>
              <a:t>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49CCB4-F285-33EE-F0B5-CE2199EB2974}"/>
              </a:ext>
            </a:extLst>
          </p:cNvPr>
          <p:cNvSpPr txBox="1"/>
          <p:nvPr/>
        </p:nvSpPr>
        <p:spPr>
          <a:xfrm>
            <a:off x="5295781" y="772886"/>
            <a:ext cx="800219" cy="46166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accent4"/>
                </a:solidFill>
              </a:rPr>
              <a:t>木星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61CEE49-497C-90DA-F12D-C19FEE6D5557}"/>
              </a:ext>
            </a:extLst>
          </p:cNvPr>
          <p:cNvCxnSpPr>
            <a:stCxn id="7" idx="2"/>
          </p:cNvCxnSpPr>
          <p:nvPr/>
        </p:nvCxnSpPr>
        <p:spPr>
          <a:xfrm>
            <a:off x="5695891" y="1234551"/>
            <a:ext cx="29995" cy="84462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A80DC8-6622-B5A5-F031-38CCB455E0C8}"/>
              </a:ext>
            </a:extLst>
          </p:cNvPr>
          <p:cNvSpPr txBox="1"/>
          <p:nvPr/>
        </p:nvSpPr>
        <p:spPr>
          <a:xfrm>
            <a:off x="2558142" y="24170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FFFF00"/>
                </a:solidFill>
              </a:rPr>
              <a:t>ポルックス</a:t>
            </a:r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318C0B-1924-9F25-48F1-2FD11B83BD48}"/>
              </a:ext>
            </a:extLst>
          </p:cNvPr>
          <p:cNvSpPr txBox="1"/>
          <p:nvPr/>
        </p:nvSpPr>
        <p:spPr>
          <a:xfrm>
            <a:off x="2558142" y="20476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FF00"/>
                </a:solidFill>
              </a:rPr>
              <a:t>カストル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5961F1D-58A4-EE6A-F5F5-1164C3F36BEF}"/>
              </a:ext>
            </a:extLst>
          </p:cNvPr>
          <p:cNvCxnSpPr>
            <a:cxnSpLocks/>
          </p:cNvCxnSpPr>
          <p:nvPr/>
        </p:nvCxnSpPr>
        <p:spPr>
          <a:xfrm>
            <a:off x="3896970" y="2579914"/>
            <a:ext cx="1056030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55F0055-DD9B-40D4-C2AB-3F0AA47F6EE8}"/>
              </a:ext>
            </a:extLst>
          </p:cNvPr>
          <p:cNvCxnSpPr>
            <a:cxnSpLocks/>
          </p:cNvCxnSpPr>
          <p:nvPr/>
        </p:nvCxnSpPr>
        <p:spPr>
          <a:xfrm>
            <a:off x="3690141" y="2231570"/>
            <a:ext cx="1056030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05DA161-E282-E705-BD05-F2474D3D810D}"/>
              </a:ext>
            </a:extLst>
          </p:cNvPr>
          <p:cNvCxnSpPr/>
          <p:nvPr/>
        </p:nvCxnSpPr>
        <p:spPr>
          <a:xfrm flipH="1">
            <a:off x="6825343" y="1567543"/>
            <a:ext cx="772886" cy="17526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E52A75B-205C-6052-234B-8F6823D269C0}"/>
              </a:ext>
            </a:extLst>
          </p:cNvPr>
          <p:cNvCxnSpPr>
            <a:cxnSpLocks/>
          </p:cNvCxnSpPr>
          <p:nvPr/>
        </p:nvCxnSpPr>
        <p:spPr>
          <a:xfrm>
            <a:off x="7739743" y="1578428"/>
            <a:ext cx="1134462" cy="1741715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4D61F2D-3D69-16C7-B004-C10F50619CF2}"/>
              </a:ext>
            </a:extLst>
          </p:cNvPr>
          <p:cNvCxnSpPr>
            <a:cxnSpLocks/>
          </p:cNvCxnSpPr>
          <p:nvPr/>
        </p:nvCxnSpPr>
        <p:spPr>
          <a:xfrm flipH="1">
            <a:off x="6977743" y="3472543"/>
            <a:ext cx="1719943" cy="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6DA3B57-4A7D-505F-870B-1B5111C70D48}"/>
              </a:ext>
            </a:extLst>
          </p:cNvPr>
          <p:cNvSpPr txBox="1"/>
          <p:nvPr/>
        </p:nvSpPr>
        <p:spPr>
          <a:xfrm>
            <a:off x="8874205" y="353785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B0F0"/>
                </a:solidFill>
              </a:rPr>
              <a:t>シリウス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07D33E3-079A-C1C4-0703-2AD9816FD135}"/>
              </a:ext>
            </a:extLst>
          </p:cNvPr>
          <p:cNvSpPr txBox="1"/>
          <p:nvPr/>
        </p:nvSpPr>
        <p:spPr>
          <a:xfrm>
            <a:off x="5159828" y="355962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B0F0"/>
                </a:solidFill>
              </a:rPr>
              <a:t>プロキオン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838933B-8689-3B4D-6FFE-AA154C550987}"/>
              </a:ext>
            </a:extLst>
          </p:cNvPr>
          <p:cNvSpPr txBox="1"/>
          <p:nvPr/>
        </p:nvSpPr>
        <p:spPr>
          <a:xfrm>
            <a:off x="6226630" y="100148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00B0F0"/>
                </a:solidFill>
              </a:rPr>
              <a:t>ベテルギウス</a:t>
            </a:r>
            <a:endParaRPr kumimoji="1" lang="ja-JP" altLang="en-US" sz="2400">
              <a:solidFill>
                <a:srgbClr val="00B0F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01474A0-A4DC-1E91-5892-6DE00923B5B6}"/>
              </a:ext>
            </a:extLst>
          </p:cNvPr>
          <p:cNvSpPr txBox="1"/>
          <p:nvPr/>
        </p:nvSpPr>
        <p:spPr>
          <a:xfrm>
            <a:off x="4913606" y="6249574"/>
            <a:ext cx="543739" cy="523220"/>
          </a:xfrm>
          <a:prstGeom prst="rect">
            <a:avLst/>
          </a:prstGeom>
          <a:solidFill>
            <a:srgbClr val="393938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bg1"/>
                </a:solidFill>
              </a:rPr>
              <a:t>東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DD37329-ABB2-CE0B-81A9-194CCF17CCD9}"/>
              </a:ext>
            </a:extLst>
          </p:cNvPr>
          <p:cNvSpPr txBox="1"/>
          <p:nvPr/>
        </p:nvSpPr>
        <p:spPr>
          <a:xfrm>
            <a:off x="8874205" y="5944420"/>
            <a:ext cx="902811" cy="523220"/>
          </a:xfrm>
          <a:prstGeom prst="rect">
            <a:avLst/>
          </a:prstGeom>
          <a:solidFill>
            <a:srgbClr val="393938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bg1"/>
                </a:solidFill>
              </a:rPr>
              <a:t>南東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5D43C03-0E98-28A2-7B58-BD2CD9848E83}"/>
              </a:ext>
            </a:extLst>
          </p:cNvPr>
          <p:cNvSpPr txBox="1"/>
          <p:nvPr/>
        </p:nvSpPr>
        <p:spPr>
          <a:xfrm>
            <a:off x="548435" y="5563774"/>
            <a:ext cx="902811" cy="523220"/>
          </a:xfrm>
          <a:prstGeom prst="rect">
            <a:avLst/>
          </a:prstGeom>
          <a:solidFill>
            <a:srgbClr val="393938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bg1"/>
                </a:solidFill>
              </a:rPr>
              <a:t>北東</a:t>
            </a:r>
          </a:p>
        </p:txBody>
      </p:sp>
    </p:spTree>
    <p:extLst>
      <p:ext uri="{BB962C8B-B14F-4D97-AF65-F5344CB8AC3E}">
        <p14:creationId xmlns:p14="http://schemas.microsoft.com/office/powerpoint/2010/main" val="46634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6BD768-FC07-7F7D-B413-1C5282178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723" y="0"/>
            <a:ext cx="7226554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3E3A95-E617-64AB-BDB8-C92BBB3B61AD}"/>
              </a:ext>
            </a:extLst>
          </p:cNvPr>
          <p:cNvSpPr txBox="1"/>
          <p:nvPr/>
        </p:nvSpPr>
        <p:spPr>
          <a:xfrm>
            <a:off x="435429" y="6868887"/>
            <a:ext cx="1116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b="1" i="0" u="none" strike="noStrike" dirty="0">
                <a:effectLst/>
                <a:latin typeface="Public Sans Web"/>
              </a:rPr>
              <a:t>NASA, ESA, Amy Simon (NASA-GSFC), Michael H. Wong (UC Berkeley); Image Processing: Joseph DePasquale (</a:t>
            </a:r>
            <a:r>
              <a:rPr lang="en" altLang="ja-JP" b="1" i="0" u="none" strike="noStrike" dirty="0" err="1">
                <a:effectLst/>
                <a:latin typeface="Public Sans Web"/>
              </a:rPr>
              <a:t>STScI</a:t>
            </a:r>
            <a:r>
              <a:rPr lang="en" altLang="ja-JP" b="1" i="0" u="none" strike="noStrike" dirty="0">
                <a:effectLst/>
                <a:latin typeface="Public Sans Web"/>
              </a:rPr>
              <a:t>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47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35</Words>
  <Application>Microsoft Macintosh PowerPoint</Application>
  <PresentationFormat>ワイド画面</PresentationFormat>
  <Paragraphs>11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Public Sans Web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宇宙 柴田</dc:creator>
  <cp:lastModifiedBy>宇宙 柴田</cp:lastModifiedBy>
  <cp:revision>2</cp:revision>
  <dcterms:created xsi:type="dcterms:W3CDTF">2026-01-23T02:56:44Z</dcterms:created>
  <dcterms:modified xsi:type="dcterms:W3CDTF">2026-01-23T04:26:38Z</dcterms:modified>
</cp:coreProperties>
</file>