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2"/>
  </p:normalViewPr>
  <p:slideViewPr>
    <p:cSldViewPr snapToGrid="0">
      <p:cViewPr varScale="1">
        <p:scale>
          <a:sx n="118" d="100"/>
          <a:sy n="118" d="100"/>
        </p:scale>
        <p:origin x="20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1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76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17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05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88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29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46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32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04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2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81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804D-3C0D-DC44-959D-A872EF2B7C7C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B4F6-12FA-C643-A79D-45869F2CAA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59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53597A0-09D0-71A6-751F-E686C288F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6" y="0"/>
            <a:ext cx="9081753" cy="69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A90123-D61E-97E0-BB7D-C5F69F87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6" y="0"/>
            <a:ext cx="8967323" cy="68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193</TotalTime>
  <Words>0</Words>
  <Application>Microsoft Macintosh PowerPoint</Application>
  <PresentationFormat>画面に合わせる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1</cp:revision>
  <dcterms:created xsi:type="dcterms:W3CDTF">2026-01-29T01:43:50Z</dcterms:created>
  <dcterms:modified xsi:type="dcterms:W3CDTF">2026-01-29T04:57:30Z</dcterms:modified>
</cp:coreProperties>
</file>