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8BA0B-653B-48B0-27B2-D64ED2F7C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8F7262-E20C-F71D-5014-C6BCCE7C8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41F970-5E43-2F9E-C0DD-D7E27EE7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551DC8-B5B6-32F4-EE8A-61CEAE51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0DDCD7-AD42-94A0-E340-C15DBC68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76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8C2F6-C84E-1ED0-A83A-70491247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B01F79-26F3-5CF8-1CD6-4EBD2D5EE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2E7E24-7134-F2B4-B094-8D4EB2A4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88CEA3-92B3-6F1F-6D52-860B946D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3D7804-6883-41AC-C560-D4D14C04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7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D75533B-E308-6C1E-3C30-F91695063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A91A1F-6986-E82A-D8EE-6F29BDBEA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A05556-D252-21F2-F91D-2D271A6B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FD8F02-3657-7C06-3752-3468B76C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84429D-7175-C11E-0BC4-30D3F262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34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D91F1-9802-D61F-118B-3BB2A17B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0515E1-9204-F130-0C5E-7071D262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C0FF45-98CA-62DE-B003-B838AD6E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5355E-18F9-1035-9379-4F45BD1E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15BF28-C26E-BDBC-C754-DAF80A52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8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B8A88-E53B-B7A3-D2B2-CFE09E0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9D47BF-3381-D1B1-B870-0B858C163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1DE0F-D8D5-216D-46E0-BC4AE792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E2C47C-4853-CEBD-987A-345F0E26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160BD9-F051-036A-1C73-2E39FCBC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AB1EF-1741-0A24-F124-39F459EF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21FE88-538E-28AB-F29D-6F09BEAFC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44CF74-B6B0-0C0A-FBD5-9EDB4415E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BFAC22-0E7D-C54D-8C10-53CC044C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776AC2-9618-2E5B-4CC8-0A3216D9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E1BCD0-81DA-312F-B7E0-ACA7C59A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1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E5347-2F03-5B50-388E-03A193B2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A1DD24-0285-9F82-0F40-D9004D3EE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DDE07A-D5FD-28B5-C661-31E3CAA0E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F53F52E-CD75-1A75-1C8A-8787559FA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816657-45AB-6E3D-1859-C03BFBC03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9826A2B-68E7-F435-FB84-BD98E812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4CCF500-09E1-0DD2-EB0D-31535ABF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C26A587-0A5E-4202-3793-C1D3AF4E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8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F97F93-E18D-839E-63D2-F3FB5A11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2E3A79-15EA-6607-9B6F-562CA4EB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D377F1-B52D-B471-0F6D-4BF8B31C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730A56-073B-23D3-870F-1421D94B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4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A4AD4C-10C0-1314-59B7-50114DC8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DB507C-954F-4F7E-2AFF-D263F024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216929-E3B1-9FC5-F139-856B7749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89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9B7FE-0B11-0256-AE25-EC497653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B32B7A-46A5-EDF2-7BDC-B21D6B5C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96EB63-CD69-B87F-8F39-C096651D0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F678AE-CB3F-FAEB-DEC2-55CAEA19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75810C-5B61-6507-F79C-FF159FBF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C77960-B6EF-ED5E-BA40-F49502BD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6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5C7C5-577B-DD66-B99C-788A7F25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0156D2-5F49-7788-C333-A05913F07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611E452-F8D0-104E-9E38-6AFCFA91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67A36B-82BF-46D3-385E-9FA8D2EB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B3E29F-5036-6EA2-E15C-EEE19758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7AE99D-D406-036C-D9A5-83A5AE25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82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576DD1F-8599-D355-6A2D-065D6B6F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5C2EEB-D879-1213-2EDE-3252E231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25C904-C563-DF68-72C7-1B6E90061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376C-0973-7F49-BF01-DC38878C5B64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7162B9-6327-F448-571A-C4C290F5A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D2E95A-D577-5E9D-7946-92BA2D985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7C29-2011-D045-A0B6-9BC88001F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6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87DA001-A37E-D39D-4560-358B341BA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5" b="3603"/>
          <a:stretch/>
        </p:blipFill>
        <p:spPr>
          <a:xfrm>
            <a:off x="0" y="0"/>
            <a:ext cx="12280306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24B0C75-1528-9C0F-CFF2-B83BD9282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5" r="13788"/>
          <a:stretch/>
        </p:blipFill>
        <p:spPr>
          <a:xfrm rot="20412832">
            <a:off x="196025" y="1948539"/>
            <a:ext cx="3822045" cy="3432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54CB52-B343-99EB-FC76-6F128CE03AC4}"/>
              </a:ext>
            </a:extLst>
          </p:cNvPr>
          <p:cNvSpPr txBox="1"/>
          <p:nvPr/>
        </p:nvSpPr>
        <p:spPr>
          <a:xfrm>
            <a:off x="2024743" y="4049485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a</a:t>
            </a:r>
            <a:endParaRPr kumimoji="1" lang="ja-JP" altLang="en-US" sz="40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142B204-1F46-C369-2458-A2583490A9B6}"/>
              </a:ext>
            </a:extLst>
          </p:cNvPr>
          <p:cNvSpPr txBox="1"/>
          <p:nvPr/>
        </p:nvSpPr>
        <p:spPr>
          <a:xfrm>
            <a:off x="4064675" y="93125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4"/>
                </a:solidFill>
              </a:rPr>
              <a:t>ベテルギウス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0E43F9-21ED-E53F-39B2-56CC2C5B77E3}"/>
              </a:ext>
            </a:extLst>
          </p:cNvPr>
          <p:cNvSpPr txBox="1"/>
          <p:nvPr/>
        </p:nvSpPr>
        <p:spPr>
          <a:xfrm>
            <a:off x="7705763" y="569590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00B0F0"/>
                </a:solidFill>
              </a:rPr>
              <a:t>リゲル</a:t>
            </a:r>
            <a:endParaRPr kumimoji="1" lang="ja-JP" altLang="en-US" sz="2400">
              <a:solidFill>
                <a:srgbClr val="00B0F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7EC1C76-34D5-7521-12D9-C9D7AF98290C}"/>
              </a:ext>
            </a:extLst>
          </p:cNvPr>
          <p:cNvCxnSpPr/>
          <p:nvPr/>
        </p:nvCxnSpPr>
        <p:spPr>
          <a:xfrm flipH="1">
            <a:off x="7866791" y="4035045"/>
            <a:ext cx="85017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47EA18-27F9-437D-A0ED-29224E11E9CA}"/>
              </a:ext>
            </a:extLst>
          </p:cNvPr>
          <p:cNvSpPr txBox="1"/>
          <p:nvPr/>
        </p:nvSpPr>
        <p:spPr>
          <a:xfrm>
            <a:off x="6521809" y="185124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オリオン座</a:t>
            </a:r>
          </a:p>
        </p:txBody>
      </p:sp>
    </p:spTree>
    <p:extLst>
      <p:ext uri="{BB962C8B-B14F-4D97-AF65-F5344CB8AC3E}">
        <p14:creationId xmlns:p14="http://schemas.microsoft.com/office/powerpoint/2010/main" val="382796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Macintosh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2</cp:revision>
  <dcterms:created xsi:type="dcterms:W3CDTF">2026-02-05T02:00:15Z</dcterms:created>
  <dcterms:modified xsi:type="dcterms:W3CDTF">2026-02-05T02:45:38Z</dcterms:modified>
</cp:coreProperties>
</file>